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3" r:id="rId2"/>
    <p:sldId id="256" r:id="rId3"/>
    <p:sldId id="270" r:id="rId4"/>
    <p:sldId id="271" r:id="rId5"/>
    <p:sldId id="259" r:id="rId6"/>
    <p:sldId id="272" r:id="rId7"/>
    <p:sldId id="257" r:id="rId8"/>
    <p:sldId id="263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elink, Marlies" initials="RM" lastIdx="10" clrIdx="0">
    <p:extLst>
      <p:ext uri="{19B8F6BF-5375-455C-9EA6-DF929625EA0E}">
        <p15:presenceInfo xmlns:p15="http://schemas.microsoft.com/office/powerpoint/2012/main" userId="Regelink, Marl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77" autoAdjust="0"/>
  </p:normalViewPr>
  <p:slideViewPr>
    <p:cSldViewPr snapToGrid="0">
      <p:cViewPr varScale="1">
        <p:scale>
          <a:sx n="91" d="100"/>
          <a:sy n="91" d="100"/>
        </p:scale>
        <p:origin x="16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90BD-BBB9-41E3-B221-21650AD48D5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5B65-99BE-45EC-A340-E79F3A60478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0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choolfruit.nl/upload_mm/1/c/2/070b5f1f-893a-46f2-8659-4e4896a0610e_certificaat_EU-SF_def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5B65-99BE-45EC-A340-E79F3A6047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4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Download het </a:t>
            </a:r>
            <a:r>
              <a:rPr lang="en-GB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certificaat</a:t>
            </a:r>
            <a:r>
              <a:rPr lang="en-GB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 via</a:t>
            </a:r>
            <a:r>
              <a:rPr lang="en-GB" sz="48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: </a:t>
            </a:r>
            <a:endParaRPr lang="en-GB" sz="4800" kern="1200" dirty="0">
              <a:solidFill>
                <a:schemeClr val="tx1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GB" dirty="0">
                <a:hlinkClick r:id="rId3"/>
              </a:rPr>
              <a:t>https://www.euschoolfruit.nl/upload_mm/1/c/2/070b5f1f-893a-46f2-8659-4e4896a0610e_certificaat_EU-SF_def.pdf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5B65-99BE-45EC-A340-E79F3A6047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8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4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91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1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8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24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21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5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5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A37D-4485-4986-BCF3-F9CF801DA32B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74F4-5B15-41A2-BE80-36E6197AF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1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euschoolfruit.nl/upload_mm/1/c/2/070b5f1f-893a-46f2-8659-4e4896a0610e_certificaat_EU-SF_de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https://schoolfruitdigibord.nl/snacks/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32306" y="2610286"/>
            <a:ext cx="9794240" cy="4825999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Introductie </a:t>
            </a:r>
            <a:b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Deze </a:t>
            </a:r>
            <a: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presentatie kunt u gebruiken ter afsluiting van het </a:t>
            </a:r>
            <a: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EU-Schoolfruit- </a:t>
            </a:r>
            <a: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en groenteprogramma 2018-2019.</a:t>
            </a:r>
            <a:b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1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1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Veel plezier!</a:t>
            </a: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sz="36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endParaRPr lang="nl-NL" sz="3600" dirty="0">
              <a:solidFill>
                <a:schemeClr val="accent5">
                  <a:lumMod val="50000"/>
                </a:schemeClr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01976"/>
            <a:ext cx="7772400" cy="2387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Welk fruit of groente ga je thuis eten?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8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42" y="458136"/>
            <a:ext cx="3641013" cy="1820507"/>
          </a:xfrm>
          <a:prstGeom prst="rect">
            <a:avLst/>
          </a:prstGeom>
        </p:spPr>
      </p:pic>
      <p:pic>
        <p:nvPicPr>
          <p:cNvPr id="9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9" y="4959120"/>
            <a:ext cx="2424735" cy="1212368"/>
          </a:xfrm>
          <a:prstGeom prst="rect">
            <a:avLst/>
          </a:prstGeom>
        </p:spPr>
      </p:pic>
      <p:pic>
        <p:nvPicPr>
          <p:cNvPr id="10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78" y="5156557"/>
            <a:ext cx="2407260" cy="1203630"/>
          </a:xfrm>
          <a:prstGeom prst="rect">
            <a:avLst/>
          </a:prstGeom>
        </p:spPr>
      </p:pic>
      <p:pic>
        <p:nvPicPr>
          <p:cNvPr id="11" name="Afbeelding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0" y="1290754"/>
            <a:ext cx="2754644" cy="1377322"/>
          </a:xfrm>
          <a:prstGeom prst="rect">
            <a:avLst/>
          </a:prstGeom>
        </p:spPr>
      </p:pic>
      <p:pic>
        <p:nvPicPr>
          <p:cNvPr id="12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21" y="1133222"/>
            <a:ext cx="2186165" cy="1093083"/>
          </a:xfrm>
          <a:prstGeom prst="rect">
            <a:avLst/>
          </a:prstGeom>
        </p:spPr>
      </p:pic>
      <p:pic>
        <p:nvPicPr>
          <p:cNvPr id="13" name="Afbeelding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9" y="5189939"/>
            <a:ext cx="2679831" cy="1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260" y="2300295"/>
            <a:ext cx="7294418" cy="144960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Nu is het tijd voor de </a:t>
            </a:r>
            <a:br>
              <a:rPr lang="nl-NL" sz="54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sz="5400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Diploma uitreiking!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1028" name="Picture 4" descr="Image result for troph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67" y="4061294"/>
            <a:ext cx="3114844" cy="24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6" y="4067519"/>
            <a:ext cx="3516355" cy="2477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5484379" y="6248611"/>
            <a:ext cx="3688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Download het </a:t>
            </a:r>
            <a:r>
              <a:rPr lang="en-GB" sz="1100" dirty="0" err="1"/>
              <a:t>certificaat</a:t>
            </a:r>
            <a:r>
              <a:rPr lang="en-GB" sz="1100" dirty="0"/>
              <a:t> via </a:t>
            </a:r>
            <a:r>
              <a:rPr lang="en-GB" sz="1100" dirty="0">
                <a:hlinkClick r:id="rId7"/>
              </a:rPr>
              <a:t>https://www.euschoolfruit.nl/upload_mm/1/c/2/070b5f1f-893a-46f2-8659-4e4896a0610e_certificaat_EU-SF_def.pdf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452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9658" y="2610286"/>
            <a:ext cx="7783941" cy="1702117"/>
          </a:xfrm>
        </p:spPr>
        <p:txBody>
          <a:bodyPr>
            <a:normAutofit fontScale="90000"/>
          </a:bodyPr>
          <a:lstStyle/>
          <a:p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Kijk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ook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eens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op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  <a:hlinkClick r:id="rId4"/>
              </a:rPr>
              <a:t>https://schoolfruitdigibord.nl/snacks/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voor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leuke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,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korte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lesideeën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over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groente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en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Muli" panose="02000503000000000000" pitchFamily="2" charset="0"/>
              </a:rPr>
              <a:t> fruit!</a:t>
            </a:r>
          </a:p>
        </p:txBody>
      </p:sp>
      <p:pic>
        <p:nvPicPr>
          <p:cNvPr id="9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123" y="350520"/>
            <a:ext cx="3381726" cy="16908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90" y="695080"/>
            <a:ext cx="2523379" cy="1261690"/>
          </a:xfrm>
          <a:prstGeom prst="rect">
            <a:avLst/>
          </a:prstGeom>
        </p:spPr>
      </p:pic>
      <p:pic>
        <p:nvPicPr>
          <p:cNvPr id="11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7" y="5460118"/>
            <a:ext cx="2407260" cy="1203630"/>
          </a:xfrm>
          <a:prstGeom prst="rect">
            <a:avLst/>
          </a:prstGeom>
        </p:spPr>
      </p:pic>
      <p:pic>
        <p:nvPicPr>
          <p:cNvPr id="12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27" y="5376219"/>
            <a:ext cx="2742853" cy="1371427"/>
          </a:xfrm>
          <a:prstGeom prst="rect">
            <a:avLst/>
          </a:prstGeom>
        </p:spPr>
      </p:pic>
      <p:pic>
        <p:nvPicPr>
          <p:cNvPr id="13" name="Afbeelding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6" y="5418239"/>
            <a:ext cx="2574776" cy="1287388"/>
          </a:xfrm>
          <a:prstGeom prst="rect">
            <a:avLst/>
          </a:prstGeom>
        </p:spPr>
      </p:pic>
      <p:pic>
        <p:nvPicPr>
          <p:cNvPr id="14" name="Afbeelding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76" y="696513"/>
            <a:ext cx="2679831" cy="1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1706"/>
            <a:ext cx="7772400" cy="2718110"/>
          </a:xfrm>
        </p:spPr>
        <p:txBody>
          <a:bodyPr/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vonden jullie van EU-Schoolfruit?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1026" name="Picture 2" descr="Image result for emoji hap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08" y="4930016"/>
            <a:ext cx="1260827" cy="12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72" y="4934178"/>
            <a:ext cx="1256665" cy="12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oji neut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95" y="4877428"/>
            <a:ext cx="1313415" cy="13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oji s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92" y="4877428"/>
            <a:ext cx="1254734" cy="12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emoji ang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2" y="4839618"/>
            <a:ext cx="1351225" cy="13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-63660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6821" y="192312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vonden jullie goed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aan 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EU-Schoolfruit?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2050" name="Picture 2" descr="Image result for emoji thumbs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76" y="4733383"/>
            <a:ext cx="2329262" cy="16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43" y="652516"/>
            <a:ext cx="2574776" cy="1287388"/>
          </a:xfrm>
          <a:prstGeom prst="rect">
            <a:avLst/>
          </a:prstGeom>
        </p:spPr>
      </p:pic>
      <p:pic>
        <p:nvPicPr>
          <p:cNvPr id="17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593" y="4746896"/>
            <a:ext cx="3759851" cy="1879926"/>
          </a:xfrm>
          <a:prstGeom prst="rect">
            <a:avLst/>
          </a:prstGeom>
        </p:spPr>
      </p:pic>
      <p:pic>
        <p:nvPicPr>
          <p:cNvPr id="1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23" y="197539"/>
            <a:ext cx="3381726" cy="1690863"/>
          </a:xfrm>
          <a:prstGeom prst="rect">
            <a:avLst/>
          </a:prstGeom>
        </p:spPr>
      </p:pic>
      <p:pic>
        <p:nvPicPr>
          <p:cNvPr id="19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" y="650638"/>
            <a:ext cx="2186165" cy="10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-152086" y="-95529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139" y="2830071"/>
            <a:ext cx="7772400" cy="3068321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vonden jullie niet zo goed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aan 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EU-Schoolfruit?</a:t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kan beter?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10" name="Picture 6" descr="Image result for thumbs 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5" y="4627242"/>
            <a:ext cx="2292985" cy="22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" y="518778"/>
            <a:ext cx="2523379" cy="1261690"/>
          </a:xfrm>
          <a:prstGeom prst="rect">
            <a:avLst/>
          </a:prstGeom>
        </p:spPr>
      </p:pic>
      <p:pic>
        <p:nvPicPr>
          <p:cNvPr id="12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22" y="537326"/>
            <a:ext cx="2424735" cy="1212368"/>
          </a:xfrm>
          <a:prstGeom prst="rect">
            <a:avLst/>
          </a:prstGeom>
        </p:spPr>
      </p:pic>
      <p:pic>
        <p:nvPicPr>
          <p:cNvPr id="13" name="Afbeelding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43" y="486814"/>
            <a:ext cx="2679831" cy="1339916"/>
          </a:xfrm>
          <a:prstGeom prst="rect">
            <a:avLst/>
          </a:prstGeom>
        </p:spPr>
      </p:pic>
      <p:pic>
        <p:nvPicPr>
          <p:cNvPr id="14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5209638"/>
            <a:ext cx="2186165" cy="10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20284" y="-31830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768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Welke fruitsoorten hebben jullie gegeten?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5" y="4165283"/>
            <a:ext cx="3381726" cy="1690863"/>
          </a:xfrm>
          <a:prstGeom prst="rect">
            <a:avLst/>
          </a:prstGeom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3" y="378567"/>
            <a:ext cx="2477153" cy="1238577"/>
          </a:xfrm>
          <a:prstGeom prst="rect">
            <a:avLst/>
          </a:prstGeom>
        </p:spPr>
      </p:pic>
      <p:pic>
        <p:nvPicPr>
          <p:cNvPr id="11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69" y="5225301"/>
            <a:ext cx="2523379" cy="1261690"/>
          </a:xfrm>
          <a:prstGeom prst="rect">
            <a:avLst/>
          </a:prstGeom>
        </p:spPr>
      </p:pic>
      <p:pic>
        <p:nvPicPr>
          <p:cNvPr id="12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09" y="5521136"/>
            <a:ext cx="2424735" cy="1212368"/>
          </a:xfrm>
          <a:prstGeom prst="rect">
            <a:avLst/>
          </a:prstGeom>
        </p:spPr>
      </p:pic>
      <p:pic>
        <p:nvPicPr>
          <p:cNvPr id="13" name="Afbeelding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6" y="550544"/>
            <a:ext cx="2454278" cy="1227139"/>
          </a:xfrm>
          <a:prstGeom prst="rect">
            <a:avLst/>
          </a:prstGeom>
        </p:spPr>
      </p:pic>
      <p:pic>
        <p:nvPicPr>
          <p:cNvPr id="14" name="Afbeelding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81" y="559654"/>
            <a:ext cx="2227621" cy="1113811"/>
          </a:xfrm>
          <a:prstGeom prst="rect">
            <a:avLst/>
          </a:prstGeom>
        </p:spPr>
      </p:pic>
      <p:pic>
        <p:nvPicPr>
          <p:cNvPr id="15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3" y="4549564"/>
            <a:ext cx="2754644" cy="1377322"/>
          </a:xfrm>
          <a:prstGeom prst="rect">
            <a:avLst/>
          </a:prstGeom>
        </p:spPr>
      </p:pic>
      <p:pic>
        <p:nvPicPr>
          <p:cNvPr id="16" name="Afbeelding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6" y="5485527"/>
            <a:ext cx="2186165" cy="1093083"/>
          </a:xfrm>
          <a:prstGeom prst="rect">
            <a:avLst/>
          </a:prstGeom>
        </p:spPr>
      </p:pic>
      <p:pic>
        <p:nvPicPr>
          <p:cNvPr id="17" name="Afbeelding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19" y="285237"/>
            <a:ext cx="2803487" cy="1401744"/>
          </a:xfrm>
          <a:prstGeom prst="rect">
            <a:avLst/>
          </a:prstGeom>
        </p:spPr>
      </p:pic>
      <p:pic>
        <p:nvPicPr>
          <p:cNvPr id="18" name="Afbeelding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76" y="4393238"/>
            <a:ext cx="2742853" cy="13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20284" y="-31830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768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Welke groentesoorten hebben jullie gegeten?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8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30" y="4637158"/>
            <a:ext cx="3641013" cy="1820507"/>
          </a:xfrm>
          <a:prstGeom prst="rect">
            <a:avLst/>
          </a:prstGeom>
        </p:spPr>
      </p:pic>
      <p:pic>
        <p:nvPicPr>
          <p:cNvPr id="9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5" y="649874"/>
            <a:ext cx="2574776" cy="1287388"/>
          </a:xfrm>
          <a:prstGeom prst="rect">
            <a:avLst/>
          </a:prstGeom>
        </p:spPr>
      </p:pic>
      <p:pic>
        <p:nvPicPr>
          <p:cNvPr id="10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" y="4476061"/>
            <a:ext cx="3759851" cy="1879926"/>
          </a:xfrm>
          <a:prstGeom prst="rect">
            <a:avLst/>
          </a:prstGeom>
        </p:spPr>
      </p:pic>
      <p:pic>
        <p:nvPicPr>
          <p:cNvPr id="11" name="Afbeelding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11" y="503925"/>
            <a:ext cx="2679831" cy="1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vonden jullie het allerlekkerst?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5" y="722525"/>
            <a:ext cx="2477153" cy="1238577"/>
          </a:xfrm>
          <a:prstGeom prst="rect">
            <a:avLst/>
          </a:prstGeom>
        </p:spPr>
      </p:pic>
      <p:pic>
        <p:nvPicPr>
          <p:cNvPr id="9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2" y="4367883"/>
            <a:ext cx="2227621" cy="1113811"/>
          </a:xfrm>
          <a:prstGeom prst="rect">
            <a:avLst/>
          </a:prstGeom>
        </p:spPr>
      </p:pic>
      <p:pic>
        <p:nvPicPr>
          <p:cNvPr id="1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6" y="637447"/>
            <a:ext cx="2186165" cy="1093083"/>
          </a:xfrm>
          <a:prstGeom prst="rect">
            <a:avLst/>
          </a:prstGeom>
        </p:spPr>
      </p:pic>
      <p:pic>
        <p:nvPicPr>
          <p:cNvPr id="11" name="Afbeelding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" y="4649650"/>
            <a:ext cx="2803487" cy="1401744"/>
          </a:xfrm>
          <a:prstGeom prst="rect">
            <a:avLst/>
          </a:prstGeom>
        </p:spPr>
      </p:pic>
      <p:pic>
        <p:nvPicPr>
          <p:cNvPr id="12" name="Afbeelding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69" y="4862830"/>
            <a:ext cx="2679831" cy="1339916"/>
          </a:xfrm>
          <a:prstGeom prst="rect">
            <a:avLst/>
          </a:prstGeom>
        </p:spPr>
      </p:pic>
      <p:pic>
        <p:nvPicPr>
          <p:cNvPr id="13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17" y="175588"/>
            <a:ext cx="3381726" cy="16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259" y="284922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NL" sz="6700" dirty="0" smtClean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 had je nog niet eerder geproefd?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/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</a:br>
            <a:endParaRPr lang="nl-NL" dirty="0">
              <a:solidFill>
                <a:schemeClr val="accent5">
                  <a:lumMod val="50000"/>
                </a:schemeClr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998" y="285711"/>
            <a:ext cx="3381726" cy="1690863"/>
          </a:xfrm>
          <a:prstGeom prst="rect">
            <a:avLst/>
          </a:prstGeom>
        </p:spPr>
      </p:pic>
      <p:pic>
        <p:nvPicPr>
          <p:cNvPr id="9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78" y="502782"/>
            <a:ext cx="3641013" cy="1820507"/>
          </a:xfrm>
          <a:prstGeom prst="rect">
            <a:avLst/>
          </a:prstGeom>
        </p:spPr>
      </p:pic>
      <p:pic>
        <p:nvPicPr>
          <p:cNvPr id="10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54" y="874859"/>
            <a:ext cx="2424735" cy="1212368"/>
          </a:xfrm>
          <a:prstGeom prst="rect">
            <a:avLst/>
          </a:prstGeom>
        </p:spPr>
      </p:pic>
      <p:pic>
        <p:nvPicPr>
          <p:cNvPr id="11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99" y="5159247"/>
            <a:ext cx="2407260" cy="1203630"/>
          </a:xfrm>
          <a:prstGeom prst="rect">
            <a:avLst/>
          </a:prstGeom>
        </p:spPr>
      </p:pic>
      <p:pic>
        <p:nvPicPr>
          <p:cNvPr id="12" name="Afbeelding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" y="4890826"/>
            <a:ext cx="2017929" cy="1008965"/>
          </a:xfrm>
          <a:prstGeom prst="rect">
            <a:avLst/>
          </a:prstGeom>
        </p:spPr>
      </p:pic>
      <p:pic>
        <p:nvPicPr>
          <p:cNvPr id="13" name="Afbeelding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22" y="5259660"/>
            <a:ext cx="2742853" cy="13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1575" y="-57873"/>
            <a:ext cx="9123716" cy="6921660"/>
            <a:chOff x="11575" y="-57873"/>
            <a:chExt cx="9123716" cy="692166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l="7079" t="1453" b="4365"/>
            <a:stretch/>
          </p:blipFill>
          <p:spPr>
            <a:xfrm>
              <a:off x="11575" y="-57873"/>
              <a:ext cx="4710894" cy="692166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-1" t="1926" r="12958" b="4385"/>
            <a:stretch/>
          </p:blipFill>
          <p:spPr>
            <a:xfrm>
              <a:off x="4722469" y="-23150"/>
              <a:ext cx="4412822" cy="688550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647" y="2076142"/>
            <a:ext cx="7980680" cy="27686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Welk stuk fruit of groente ga je nu zelf mee naar school nemen?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91" y="395554"/>
            <a:ext cx="1180536" cy="17960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123" y="350520"/>
            <a:ext cx="3381726" cy="16908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81" y="5328657"/>
            <a:ext cx="2477153" cy="12385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0" y="472440"/>
            <a:ext cx="2523379" cy="1261690"/>
          </a:xfrm>
          <a:prstGeom prst="rect">
            <a:avLst/>
          </a:prstGeom>
        </p:spPr>
      </p:pic>
      <p:pic>
        <p:nvPicPr>
          <p:cNvPr id="11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87" y="776925"/>
            <a:ext cx="2574776" cy="1287388"/>
          </a:xfrm>
          <a:prstGeom prst="rect">
            <a:avLst/>
          </a:prstGeom>
        </p:spPr>
      </p:pic>
      <p:pic>
        <p:nvPicPr>
          <p:cNvPr id="12" name="Afbeelding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6" y="5502533"/>
            <a:ext cx="2017929" cy="1008965"/>
          </a:xfrm>
          <a:prstGeom prst="rect">
            <a:avLst/>
          </a:prstGeom>
        </p:spPr>
      </p:pic>
      <p:pic>
        <p:nvPicPr>
          <p:cNvPr id="13" name="Afbeelding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686" y="4915599"/>
            <a:ext cx="3759851" cy="18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103</Words>
  <Application>Microsoft Office PowerPoint</Application>
  <PresentationFormat>Diavoorstelling (4:3)</PresentationFormat>
  <Paragraphs>17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Baloo</vt:lpstr>
      <vt:lpstr>Calibri</vt:lpstr>
      <vt:lpstr>Calibri Light</vt:lpstr>
      <vt:lpstr>Muli</vt:lpstr>
      <vt:lpstr>Kantoorthema</vt:lpstr>
      <vt:lpstr>                      Introductie   Deze presentatie kunt u gebruiken ter afsluiting van het  EU-Schoolfruit- en groenteprogramma 2018-2019.  Veel plezier!      </vt:lpstr>
      <vt:lpstr>Wat vonden jullie van EU-Schoolfruit?</vt:lpstr>
      <vt:lpstr>Wat vonden jullie goed aan EU-Schoolfruit?</vt:lpstr>
      <vt:lpstr>  Wat vonden jullie niet zo goed aan EU-Schoolfruit?  Wat kan beter?</vt:lpstr>
      <vt:lpstr>Welke fruitsoorten hebben jullie gegeten?</vt:lpstr>
      <vt:lpstr>Welke groentesoorten hebben jullie gegeten?</vt:lpstr>
      <vt:lpstr>Wat vonden jullie het allerlekkerst?</vt:lpstr>
      <vt:lpstr>Wat had je nog niet eerder geproefd? </vt:lpstr>
      <vt:lpstr>Welk stuk fruit of groente ga je nu zelf mee naar school nemen?</vt:lpstr>
      <vt:lpstr>Welk fruit of groente ga je thuis eten?</vt:lpstr>
      <vt:lpstr>Nu is het tijd voor de  Diploma uitreiking!</vt:lpstr>
      <vt:lpstr>Kijk ook eens op https://schoolfruitdigibord.nl/snacks/ voor leuke, korte lesideeën over groente en fruit!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Coeverden, Els van</dc:creator>
  <cp:lastModifiedBy>Koers-Mulder, Bonnie</cp:lastModifiedBy>
  <cp:revision>35</cp:revision>
  <dcterms:created xsi:type="dcterms:W3CDTF">2019-04-05T11:37:56Z</dcterms:created>
  <dcterms:modified xsi:type="dcterms:W3CDTF">2019-04-12T09:32:16Z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