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84" r:id="rId2"/>
    <p:sldId id="258" r:id="rId3"/>
    <p:sldId id="286" r:id="rId4"/>
    <p:sldId id="299" r:id="rId5"/>
    <p:sldId id="287" r:id="rId6"/>
    <p:sldId id="288" r:id="rId7"/>
    <p:sldId id="282" r:id="rId8"/>
    <p:sldId id="300" r:id="rId9"/>
    <p:sldId id="301" r:id="rId10"/>
    <p:sldId id="302" r:id="rId11"/>
    <p:sldId id="290" r:id="rId12"/>
    <p:sldId id="303" r:id="rId13"/>
    <p:sldId id="304" r:id="rId14"/>
    <p:sldId id="305" r:id="rId15"/>
    <p:sldId id="291" r:id="rId16"/>
    <p:sldId id="298" r:id="rId17"/>
    <p:sldId id="292" r:id="rId18"/>
    <p:sldId id="277" r:id="rId19"/>
    <p:sldId id="293" r:id="rId2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CFD"/>
    <a:srgbClr val="034F98"/>
    <a:srgbClr val="3AC2D8"/>
    <a:srgbClr val="C4EDF3"/>
    <a:srgbClr val="002E54"/>
    <a:srgbClr val="89DAE8"/>
    <a:srgbClr val="99E1ED"/>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92"/>
    <p:restoredTop sz="80837" autoAdjust="0"/>
  </p:normalViewPr>
  <p:slideViewPr>
    <p:cSldViewPr snapToGrid="0" snapToObjects="1" showGuides="1">
      <p:cViewPr varScale="1">
        <p:scale>
          <a:sx n="88" d="100"/>
          <a:sy n="88" d="100"/>
        </p:scale>
        <p:origin x="17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5C87C-7D30-6148-8B20-103846B37F3C}" type="datetimeFigureOut">
              <a:rPr lang="nl-NL" smtClean="0"/>
              <a:t>8-3-2023</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C425D2-DBE4-794F-9350-8F354B4D06F6}" type="slidenum">
              <a:rPr lang="nl-NL" smtClean="0"/>
              <a:t>‹#›</a:t>
            </a:fld>
            <a:endParaRPr lang="nl-NL"/>
          </a:p>
        </p:txBody>
      </p:sp>
    </p:spTree>
    <p:extLst>
      <p:ext uri="{BB962C8B-B14F-4D97-AF65-F5344CB8AC3E}">
        <p14:creationId xmlns:p14="http://schemas.microsoft.com/office/powerpoint/2010/main" val="282905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kunt deze presentatie gebruiken tijdens de kookles in de klas. Dit is ter ondersteuning maar zeker niet verplicht. Je kunt de presentatie aanpassen naar uw eigen wensen.</a:t>
            </a:r>
          </a:p>
          <a:p>
            <a:endParaRPr lang="nl-NL" dirty="0"/>
          </a:p>
          <a:p>
            <a:r>
              <a:rPr lang="nl-NL" dirty="0"/>
              <a:t>NB. De leerkracht gaat er vanuit dat de les 1.5 uur duurt. </a:t>
            </a:r>
          </a:p>
        </p:txBody>
      </p:sp>
      <p:sp>
        <p:nvSpPr>
          <p:cNvPr id="4" name="Tijdelijke aanduiding voor dianummer 3"/>
          <p:cNvSpPr>
            <a:spLocks noGrp="1"/>
          </p:cNvSpPr>
          <p:nvPr>
            <p:ph type="sldNum" sz="quarter" idx="5"/>
          </p:nvPr>
        </p:nvSpPr>
        <p:spPr/>
        <p:txBody>
          <a:bodyPr/>
          <a:lstStyle/>
          <a:p>
            <a:fld id="{1DC425D2-DBE4-794F-9350-8F354B4D06F6}" type="slidenum">
              <a:rPr lang="nl-NL" smtClean="0"/>
              <a:t>1</a:t>
            </a:fld>
            <a:endParaRPr lang="nl-NL"/>
          </a:p>
        </p:txBody>
      </p:sp>
    </p:spTree>
    <p:extLst>
      <p:ext uri="{BB962C8B-B14F-4D97-AF65-F5344CB8AC3E}">
        <p14:creationId xmlns:p14="http://schemas.microsoft.com/office/powerpoint/2010/main" val="363618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Leg de leerlingen uit hoe je moet schaven. Benadruk hoe de leerlingen de komkommer moeten vasthouden zodat zij zichzelf niet met de schaaf kunnen bezeren. </a:t>
            </a:r>
          </a:p>
          <a:p>
            <a:r>
              <a:rPr lang="nl-NL" dirty="0"/>
              <a:t>NB. Op de foto staat een komkommer met zaadlijst. In het recept van Sandra Ysbrandy wordt de zaadlijst eerst verwijderd. </a:t>
            </a:r>
          </a:p>
          <a:p>
            <a:endParaRPr lang="nl-NL" dirty="0"/>
          </a:p>
          <a:p>
            <a:r>
              <a:rPr lang="nl-NL" dirty="0"/>
              <a:t>Van de linten kunnen de leerlingen een roosje maken door deze om de vinger te draaien.</a:t>
            </a:r>
          </a:p>
        </p:txBody>
      </p:sp>
      <p:sp>
        <p:nvSpPr>
          <p:cNvPr id="4" name="Tijdelijke aanduiding voor dianummer 3"/>
          <p:cNvSpPr>
            <a:spLocks noGrp="1"/>
          </p:cNvSpPr>
          <p:nvPr>
            <p:ph type="sldNum" sz="quarter" idx="5"/>
          </p:nvPr>
        </p:nvSpPr>
        <p:spPr/>
        <p:txBody>
          <a:bodyPr/>
          <a:lstStyle/>
          <a:p>
            <a:fld id="{1DC425D2-DBE4-794F-9350-8F354B4D06F6}" type="slidenum">
              <a:rPr lang="nl-NL" smtClean="0"/>
              <a:t>11</a:t>
            </a:fld>
            <a:endParaRPr lang="nl-NL"/>
          </a:p>
        </p:txBody>
      </p:sp>
    </p:spTree>
    <p:extLst>
      <p:ext uri="{BB962C8B-B14F-4D97-AF65-F5344CB8AC3E}">
        <p14:creationId xmlns:p14="http://schemas.microsoft.com/office/powerpoint/2010/main" val="590067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Leg uit hoe de snijtechniek ‘Kattenklauw’ gaat. Door je vingers als een kattenklauwtje op de groente te zetten kun je niet met je mes in je vingers snijden.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met een koksmes snijd je op een andere manier dan met een schilmes. Laat eventueel verschillende messen en snijtechnieken zien.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1DC425D2-DBE4-794F-9350-8F354B4D06F6}" type="slidenum">
              <a:rPr lang="nl-NL" smtClean="0"/>
              <a:t>12</a:t>
            </a:fld>
            <a:endParaRPr lang="nl-NL"/>
          </a:p>
        </p:txBody>
      </p:sp>
    </p:spTree>
    <p:extLst>
      <p:ext uri="{BB962C8B-B14F-4D97-AF65-F5344CB8AC3E}">
        <p14:creationId xmlns:p14="http://schemas.microsoft.com/office/powerpoint/2010/main" val="3931649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Leg uit hoe de leerlingen de </a:t>
            </a:r>
            <a:r>
              <a:rPr lang="nl-NL" dirty="0" err="1"/>
              <a:t>sushicup</a:t>
            </a:r>
            <a:r>
              <a:rPr lang="nl-NL" dirty="0"/>
              <a:t> kunnen versieren. </a:t>
            </a:r>
          </a:p>
        </p:txBody>
      </p:sp>
      <p:sp>
        <p:nvSpPr>
          <p:cNvPr id="4" name="Tijdelijke aanduiding voor dianummer 3"/>
          <p:cNvSpPr>
            <a:spLocks noGrp="1"/>
          </p:cNvSpPr>
          <p:nvPr>
            <p:ph type="sldNum" sz="quarter" idx="5"/>
          </p:nvPr>
        </p:nvSpPr>
        <p:spPr/>
        <p:txBody>
          <a:bodyPr/>
          <a:lstStyle/>
          <a:p>
            <a:fld id="{1DC425D2-DBE4-794F-9350-8F354B4D06F6}" type="slidenum">
              <a:rPr lang="nl-NL" smtClean="0"/>
              <a:t>13</a:t>
            </a:fld>
            <a:endParaRPr lang="nl-NL"/>
          </a:p>
        </p:txBody>
      </p:sp>
    </p:spTree>
    <p:extLst>
      <p:ext uri="{BB962C8B-B14F-4D97-AF65-F5344CB8AC3E}">
        <p14:creationId xmlns:p14="http://schemas.microsoft.com/office/powerpoint/2010/main" val="469736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 de 5 hoofsmaken te combineren wordt het gerecht (extra) smaakvol. </a:t>
            </a:r>
          </a:p>
        </p:txBody>
      </p:sp>
      <p:sp>
        <p:nvSpPr>
          <p:cNvPr id="4" name="Tijdelijke aanduiding voor dianummer 3"/>
          <p:cNvSpPr>
            <a:spLocks noGrp="1"/>
          </p:cNvSpPr>
          <p:nvPr>
            <p:ph type="sldNum" sz="quarter" idx="5"/>
          </p:nvPr>
        </p:nvSpPr>
        <p:spPr/>
        <p:txBody>
          <a:bodyPr/>
          <a:lstStyle/>
          <a:p>
            <a:fld id="{1DC425D2-DBE4-794F-9350-8F354B4D06F6}" type="slidenum">
              <a:rPr lang="nl-NL" smtClean="0"/>
              <a:t>14</a:t>
            </a:fld>
            <a:endParaRPr lang="nl-NL"/>
          </a:p>
        </p:txBody>
      </p:sp>
    </p:spTree>
    <p:extLst>
      <p:ext uri="{BB962C8B-B14F-4D97-AF65-F5344CB8AC3E}">
        <p14:creationId xmlns:p14="http://schemas.microsoft.com/office/powerpoint/2010/main" val="2362275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Laat de </a:t>
            </a:r>
            <a:r>
              <a:rPr lang="en-GB" dirty="0" err="1"/>
              <a:t>leerlingen</a:t>
            </a:r>
            <a:r>
              <a:rPr lang="en-GB" dirty="0"/>
              <a:t> </a:t>
            </a:r>
            <a:r>
              <a:rPr lang="en-GB" dirty="0" err="1"/>
              <a:t>reflecteren</a:t>
            </a:r>
            <a:r>
              <a:rPr lang="en-GB" dirty="0"/>
              <a:t> op wat </a:t>
            </a:r>
            <a:r>
              <a:rPr lang="en-GB" dirty="0" err="1"/>
              <a:t>ze</a:t>
            </a:r>
            <a:r>
              <a:rPr lang="en-GB" dirty="0"/>
              <a:t> </a:t>
            </a:r>
            <a:r>
              <a:rPr lang="en-GB" dirty="0" err="1"/>
              <a:t>hebben</a:t>
            </a:r>
            <a:r>
              <a:rPr lang="en-GB" dirty="0"/>
              <a:t> </a:t>
            </a:r>
            <a:r>
              <a:rPr lang="en-GB" dirty="0" err="1"/>
              <a:t>geleerd</a:t>
            </a:r>
            <a:r>
              <a:rPr lang="en-GB" dirty="0"/>
              <a:t>. Wat </a:t>
            </a:r>
            <a:r>
              <a:rPr lang="en-GB" dirty="0" err="1"/>
              <a:t>vinden</a:t>
            </a:r>
            <a:r>
              <a:rPr lang="en-GB" dirty="0"/>
              <a:t> </a:t>
            </a:r>
            <a:r>
              <a:rPr lang="en-GB" dirty="0" err="1"/>
              <a:t>ze</a:t>
            </a:r>
            <a:r>
              <a:rPr lang="en-GB" dirty="0"/>
              <a:t> van de </a:t>
            </a:r>
            <a:r>
              <a:rPr lang="en-GB" dirty="0" err="1"/>
              <a:t>smaak</a:t>
            </a:r>
            <a:r>
              <a:rPr lang="en-GB" dirty="0"/>
              <a:t>? Wat is lekker of minder lekker? Wat </a:t>
            </a:r>
            <a:r>
              <a:rPr lang="en-GB" dirty="0" err="1"/>
              <a:t>kan</a:t>
            </a:r>
            <a:r>
              <a:rPr lang="en-GB" dirty="0"/>
              <a:t> er </a:t>
            </a:r>
            <a:r>
              <a:rPr lang="en-GB" dirty="0" err="1"/>
              <a:t>nog</a:t>
            </a:r>
            <a:r>
              <a:rPr lang="en-GB" dirty="0"/>
              <a:t> </a:t>
            </a:r>
            <a:r>
              <a:rPr lang="en-GB" dirty="0" err="1"/>
              <a:t>meer</a:t>
            </a:r>
            <a:r>
              <a:rPr lang="en-GB" dirty="0"/>
              <a:t> in de sushi? </a:t>
            </a:r>
            <a:r>
              <a:rPr lang="en-GB" dirty="0" err="1"/>
              <a:t>Gaan</a:t>
            </a:r>
            <a:r>
              <a:rPr lang="en-GB" dirty="0"/>
              <a:t> ze de sushi </a:t>
            </a:r>
            <a:r>
              <a:rPr lang="en-GB" dirty="0" err="1"/>
              <a:t>thuis</a:t>
            </a:r>
            <a:r>
              <a:rPr lang="en-GB" dirty="0"/>
              <a:t> </a:t>
            </a:r>
            <a:r>
              <a:rPr lang="en-GB" dirty="0" err="1"/>
              <a:t>ook</a:t>
            </a:r>
            <a:r>
              <a:rPr lang="en-GB" dirty="0"/>
              <a:t> </a:t>
            </a:r>
            <a:r>
              <a:rPr lang="en-GB" dirty="0" err="1"/>
              <a:t>een</a:t>
            </a:r>
            <a:r>
              <a:rPr lang="en-GB" dirty="0"/>
              <a:t> </a:t>
            </a:r>
            <a:r>
              <a:rPr lang="en-GB" dirty="0" err="1"/>
              <a:t>keer</a:t>
            </a:r>
            <a:r>
              <a:rPr lang="en-GB" dirty="0"/>
              <a:t> </a:t>
            </a:r>
            <a:r>
              <a:rPr lang="en-GB" dirty="0" err="1"/>
              <a:t>maken</a:t>
            </a:r>
            <a:r>
              <a:rPr lang="en-GB" dirty="0"/>
              <a:t>?</a:t>
            </a:r>
            <a:endParaRPr lang="nl-NL" dirty="0"/>
          </a:p>
          <a:p>
            <a:endParaRPr lang="nl-NL" dirty="0"/>
          </a:p>
        </p:txBody>
      </p:sp>
      <p:sp>
        <p:nvSpPr>
          <p:cNvPr id="4" name="Tijdelijke aanduiding voor dianummer 3"/>
          <p:cNvSpPr>
            <a:spLocks noGrp="1"/>
          </p:cNvSpPr>
          <p:nvPr>
            <p:ph type="sldNum" sz="quarter" idx="5"/>
          </p:nvPr>
        </p:nvSpPr>
        <p:spPr/>
        <p:txBody>
          <a:bodyPr/>
          <a:lstStyle/>
          <a:p>
            <a:fld id="{1DC425D2-DBE4-794F-9350-8F354B4D06F6}" type="slidenum">
              <a:rPr lang="nl-NL" smtClean="0"/>
              <a:t>15</a:t>
            </a:fld>
            <a:endParaRPr lang="nl-NL"/>
          </a:p>
        </p:txBody>
      </p:sp>
    </p:spTree>
    <p:extLst>
      <p:ext uri="{BB962C8B-B14F-4D97-AF65-F5344CB8AC3E}">
        <p14:creationId xmlns:p14="http://schemas.microsoft.com/office/powerpoint/2010/main" val="3702534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Laat de </a:t>
            </a:r>
            <a:r>
              <a:rPr lang="en-GB" dirty="0" err="1"/>
              <a:t>leerlingen</a:t>
            </a:r>
            <a:r>
              <a:rPr lang="en-GB" dirty="0"/>
              <a:t> </a:t>
            </a:r>
            <a:r>
              <a:rPr lang="en-GB" dirty="0" err="1"/>
              <a:t>reflecteren</a:t>
            </a:r>
            <a:r>
              <a:rPr lang="en-GB" dirty="0"/>
              <a:t> op wat </a:t>
            </a:r>
            <a:r>
              <a:rPr lang="en-GB" dirty="0" err="1"/>
              <a:t>ze</a:t>
            </a:r>
            <a:r>
              <a:rPr lang="en-GB" dirty="0"/>
              <a:t> </a:t>
            </a:r>
            <a:r>
              <a:rPr lang="en-GB" dirty="0" err="1"/>
              <a:t>geleerd</a:t>
            </a:r>
            <a:r>
              <a:rPr lang="en-GB" dirty="0"/>
              <a:t> </a:t>
            </a:r>
            <a:r>
              <a:rPr lang="en-GB" dirty="0" err="1"/>
              <a:t>hebben</a:t>
            </a:r>
            <a:r>
              <a:rPr lang="en-GB" dirty="0"/>
              <a:t>. </a:t>
            </a:r>
            <a:endParaRPr lang="nl-NL" dirty="0"/>
          </a:p>
          <a:p>
            <a:endParaRPr lang="nl-NL" dirty="0"/>
          </a:p>
        </p:txBody>
      </p:sp>
      <p:sp>
        <p:nvSpPr>
          <p:cNvPr id="4" name="Tijdelijke aanduiding voor dianummer 3"/>
          <p:cNvSpPr>
            <a:spLocks noGrp="1"/>
          </p:cNvSpPr>
          <p:nvPr>
            <p:ph type="sldNum" sz="quarter" idx="5"/>
          </p:nvPr>
        </p:nvSpPr>
        <p:spPr/>
        <p:txBody>
          <a:bodyPr/>
          <a:lstStyle/>
          <a:p>
            <a:fld id="{1DC425D2-DBE4-794F-9350-8F354B4D06F6}" type="slidenum">
              <a:rPr lang="nl-NL" smtClean="0"/>
              <a:t>16</a:t>
            </a:fld>
            <a:endParaRPr lang="nl-NL"/>
          </a:p>
        </p:txBody>
      </p:sp>
    </p:spTree>
    <p:extLst>
      <p:ext uri="{BB962C8B-B14F-4D97-AF65-F5344CB8AC3E}">
        <p14:creationId xmlns:p14="http://schemas.microsoft.com/office/powerpoint/2010/main" val="377819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C425D2-DBE4-794F-9350-8F354B4D06F6}" type="slidenum">
              <a:rPr lang="nl-NL" smtClean="0"/>
              <a:t>3</a:t>
            </a:fld>
            <a:endParaRPr lang="nl-NL"/>
          </a:p>
        </p:txBody>
      </p:sp>
    </p:spTree>
    <p:extLst>
      <p:ext uri="{BB962C8B-B14F-4D97-AF65-F5344CB8AC3E}">
        <p14:creationId xmlns:p14="http://schemas.microsoft.com/office/powerpoint/2010/main" val="214124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Vertel iets over jouw passie voor koken! Waarom vind jij het zo leuk? Waarom ben je kok geworden? Wat vind je het leukst aan kok zijn?</a:t>
            </a:r>
          </a:p>
        </p:txBody>
      </p:sp>
      <p:sp>
        <p:nvSpPr>
          <p:cNvPr id="4" name="Tijdelijke aanduiding voor dianummer 3"/>
          <p:cNvSpPr>
            <a:spLocks noGrp="1"/>
          </p:cNvSpPr>
          <p:nvPr>
            <p:ph type="sldNum" sz="quarter" idx="5"/>
          </p:nvPr>
        </p:nvSpPr>
        <p:spPr/>
        <p:txBody>
          <a:bodyPr/>
          <a:lstStyle/>
          <a:p>
            <a:fld id="{1DC425D2-DBE4-794F-9350-8F354B4D06F6}" type="slidenum">
              <a:rPr lang="nl-NL" smtClean="0"/>
              <a:t>4</a:t>
            </a:fld>
            <a:endParaRPr lang="nl-NL"/>
          </a:p>
        </p:txBody>
      </p:sp>
    </p:spTree>
    <p:extLst>
      <p:ext uri="{BB962C8B-B14F-4D97-AF65-F5344CB8AC3E}">
        <p14:creationId xmlns:p14="http://schemas.microsoft.com/office/powerpoint/2010/main" val="1097939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solidFill>
                  <a:srgbClr val="4472C4"/>
                </a:solidFill>
                <a:effectLst/>
                <a:latin typeface="Muli"/>
                <a:ea typeface="Calibri" panose="020F0502020204030204" pitchFamily="34" charset="0"/>
                <a:cs typeface="Times New Roman" panose="02020603050405020304" pitchFamily="18" charset="0"/>
              </a:rPr>
              <a:t>Sushi is enorm populair. De sushi die je afhaalt is meestal niet zo gezond. Er zit veel suiker en zout in en weinig groenten. Tijd voor gezonde sushi! In deze sushi zitten bovendien alle smaken; zoet, zuur, zout, bitter én umami.</a:t>
            </a:r>
            <a:r>
              <a:rPr lang="nl-NL" sz="1800" dirty="0">
                <a:solidFill>
                  <a:srgbClr val="4472C4"/>
                </a:solidFill>
                <a:effectLst/>
                <a:latin typeface="Muli"/>
                <a:ea typeface="Calibri" panose="020F0502020204030204" pitchFamily="34" charset="0"/>
                <a:cs typeface="Muli"/>
              </a:rPr>
              <a:t> </a:t>
            </a:r>
            <a:endParaRPr lang="nl-NL" dirty="0"/>
          </a:p>
        </p:txBody>
      </p:sp>
      <p:sp>
        <p:nvSpPr>
          <p:cNvPr id="4" name="Tijdelijke aanduiding voor dianummer 3"/>
          <p:cNvSpPr>
            <a:spLocks noGrp="1"/>
          </p:cNvSpPr>
          <p:nvPr>
            <p:ph type="sldNum" sz="quarter" idx="5"/>
          </p:nvPr>
        </p:nvSpPr>
        <p:spPr/>
        <p:txBody>
          <a:bodyPr/>
          <a:lstStyle/>
          <a:p>
            <a:fld id="{1DC425D2-DBE4-794F-9350-8F354B4D06F6}" type="slidenum">
              <a:rPr lang="nl-NL" smtClean="0"/>
              <a:t>5</a:t>
            </a:fld>
            <a:endParaRPr lang="nl-NL"/>
          </a:p>
        </p:txBody>
      </p:sp>
    </p:spTree>
    <p:extLst>
      <p:ext uri="{BB962C8B-B14F-4D97-AF65-F5344CB8AC3E}">
        <p14:creationId xmlns:p14="http://schemas.microsoft.com/office/powerpoint/2010/main" val="4029355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of de leerlingen hun handen al gewassen hebben. </a:t>
            </a:r>
          </a:p>
          <a:p>
            <a:endParaRPr lang="nl-NL" dirty="0"/>
          </a:p>
          <a:p>
            <a:r>
              <a:rPr lang="nl-NL" dirty="0"/>
              <a:t>Leg eventueel uit hoe je je handen moet wassen. Maak hiervoor eventueel gebruik van onderstaande link. https://www.voedingscentrum.nl/nl/service/vraag-en-antwoord/veilig-eten-en-e-nummers/is-handen-wassen-voor-het-eten-een-must.aspx</a:t>
            </a:r>
          </a:p>
        </p:txBody>
      </p:sp>
      <p:sp>
        <p:nvSpPr>
          <p:cNvPr id="4" name="Tijdelijke aanduiding voor dianummer 3"/>
          <p:cNvSpPr>
            <a:spLocks noGrp="1"/>
          </p:cNvSpPr>
          <p:nvPr>
            <p:ph type="sldNum" sz="quarter" idx="5"/>
          </p:nvPr>
        </p:nvSpPr>
        <p:spPr/>
        <p:txBody>
          <a:bodyPr/>
          <a:lstStyle/>
          <a:p>
            <a:fld id="{1DC425D2-DBE4-794F-9350-8F354B4D06F6}" type="slidenum">
              <a:rPr lang="nl-NL" smtClean="0"/>
              <a:t>6</a:t>
            </a:fld>
            <a:endParaRPr lang="nl-NL"/>
          </a:p>
        </p:txBody>
      </p:sp>
    </p:spTree>
    <p:extLst>
      <p:ext uri="{BB962C8B-B14F-4D97-AF65-F5344CB8AC3E}">
        <p14:creationId xmlns:p14="http://schemas.microsoft.com/office/powerpoint/2010/main" val="3429713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Liggen al producten klaar? Of in groepjes of op een centrale tafel? Bespreek kort de ingrediënten. Weten de kinderen hoe alles heet? </a:t>
            </a:r>
          </a:p>
        </p:txBody>
      </p:sp>
      <p:sp>
        <p:nvSpPr>
          <p:cNvPr id="4" name="Tijdelijke aanduiding voor dianummer 3"/>
          <p:cNvSpPr>
            <a:spLocks noGrp="1"/>
          </p:cNvSpPr>
          <p:nvPr>
            <p:ph type="sldNum" sz="quarter" idx="5"/>
          </p:nvPr>
        </p:nvSpPr>
        <p:spPr/>
        <p:txBody>
          <a:bodyPr/>
          <a:lstStyle/>
          <a:p>
            <a:fld id="{1DC425D2-DBE4-794F-9350-8F354B4D06F6}" type="slidenum">
              <a:rPr lang="nl-NL" smtClean="0"/>
              <a:t>7</a:t>
            </a:fld>
            <a:endParaRPr lang="nl-NL"/>
          </a:p>
        </p:txBody>
      </p:sp>
    </p:spTree>
    <p:extLst>
      <p:ext uri="{BB962C8B-B14F-4D97-AF65-F5344CB8AC3E}">
        <p14:creationId xmlns:p14="http://schemas.microsoft.com/office/powerpoint/2010/main" val="3377573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Liggen al producten klaar? Of in groepjes of op een centrale tafel? Bespreek kort de ingrediënten. Weten de kinderen hoe alles heet? </a:t>
            </a:r>
          </a:p>
          <a:p>
            <a:endParaRPr lang="nl-NL" dirty="0"/>
          </a:p>
        </p:txBody>
      </p:sp>
      <p:sp>
        <p:nvSpPr>
          <p:cNvPr id="4" name="Tijdelijke aanduiding voor dianummer 3"/>
          <p:cNvSpPr>
            <a:spLocks noGrp="1"/>
          </p:cNvSpPr>
          <p:nvPr>
            <p:ph type="sldNum" sz="quarter" idx="5"/>
          </p:nvPr>
        </p:nvSpPr>
        <p:spPr/>
        <p:txBody>
          <a:bodyPr/>
          <a:lstStyle/>
          <a:p>
            <a:fld id="{1DC425D2-DBE4-794F-9350-8F354B4D06F6}" type="slidenum">
              <a:rPr lang="nl-NL" smtClean="0"/>
              <a:t>8</a:t>
            </a:fld>
            <a:endParaRPr lang="nl-NL"/>
          </a:p>
        </p:txBody>
      </p:sp>
    </p:spTree>
    <p:extLst>
      <p:ext uri="{BB962C8B-B14F-4D97-AF65-F5344CB8AC3E}">
        <p14:creationId xmlns:p14="http://schemas.microsoft.com/office/powerpoint/2010/main" val="1353676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Bij de kookles wordt de bridge gebruikt voor de limoen en de radijs.</a:t>
            </a:r>
            <a:br>
              <a:rPr lang="nl-NL" dirty="0"/>
            </a:br>
            <a:r>
              <a:rPr lang="nl-NL" dirty="0"/>
              <a:t>De limoenen worden voorafgaand aan de les al gesneden ter voorbereiding.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Vraag de hulpouders eventueel om 1 limoen heel te laten.</a:t>
            </a:r>
          </a:p>
          <a:p>
            <a:endParaRPr lang="nl-NL" dirty="0"/>
          </a:p>
        </p:txBody>
      </p:sp>
      <p:sp>
        <p:nvSpPr>
          <p:cNvPr id="4" name="Tijdelijke aanduiding voor dianummer 3"/>
          <p:cNvSpPr>
            <a:spLocks noGrp="1"/>
          </p:cNvSpPr>
          <p:nvPr>
            <p:ph type="sldNum" sz="quarter" idx="5"/>
          </p:nvPr>
        </p:nvSpPr>
        <p:spPr/>
        <p:txBody>
          <a:bodyPr/>
          <a:lstStyle/>
          <a:p>
            <a:fld id="{1DC425D2-DBE4-794F-9350-8F354B4D06F6}" type="slidenum">
              <a:rPr lang="nl-NL" smtClean="0"/>
              <a:t>9</a:t>
            </a:fld>
            <a:endParaRPr lang="nl-NL"/>
          </a:p>
        </p:txBody>
      </p:sp>
    </p:spTree>
    <p:extLst>
      <p:ext uri="{BB962C8B-B14F-4D97-AF65-F5344CB8AC3E}">
        <p14:creationId xmlns:p14="http://schemas.microsoft.com/office/powerpoint/2010/main" val="1526791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hulpouders snijden de avocado ter voorbereiding aan de les.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leerlingen ontvangen ¼ avocado en mogen de schil verwijderen.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Vraag eventueel of de hulpouders 1 avocado hele laten zodat u het voor kunt doen.</a:t>
            </a:r>
          </a:p>
        </p:txBody>
      </p:sp>
      <p:sp>
        <p:nvSpPr>
          <p:cNvPr id="4" name="Tijdelijke aanduiding voor dianummer 3"/>
          <p:cNvSpPr>
            <a:spLocks noGrp="1"/>
          </p:cNvSpPr>
          <p:nvPr>
            <p:ph type="sldNum" sz="quarter" idx="5"/>
          </p:nvPr>
        </p:nvSpPr>
        <p:spPr/>
        <p:txBody>
          <a:bodyPr/>
          <a:lstStyle/>
          <a:p>
            <a:fld id="{1DC425D2-DBE4-794F-9350-8F354B4D06F6}" type="slidenum">
              <a:rPr lang="nl-NL" smtClean="0"/>
              <a:t>10</a:t>
            </a:fld>
            <a:endParaRPr lang="nl-NL"/>
          </a:p>
        </p:txBody>
      </p:sp>
    </p:spTree>
    <p:extLst>
      <p:ext uri="{BB962C8B-B14F-4D97-AF65-F5344CB8AC3E}">
        <p14:creationId xmlns:p14="http://schemas.microsoft.com/office/powerpoint/2010/main" val="977154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licht">
    <p:bg>
      <p:bgPr>
        <a:solidFill>
          <a:srgbClr val="3AC2D8"/>
        </a:solidFill>
        <a:effectLst/>
      </p:bgPr>
    </p:bg>
    <p:spTree>
      <p:nvGrpSpPr>
        <p:cNvPr id="1" name=""/>
        <p:cNvGrpSpPr/>
        <p:nvPr/>
      </p:nvGrpSpPr>
      <p:grpSpPr>
        <a:xfrm>
          <a:off x="0" y="0"/>
          <a:ext cx="0" cy="0"/>
          <a:chOff x="0" y="0"/>
          <a:chExt cx="0" cy="0"/>
        </a:xfrm>
      </p:grpSpPr>
      <p:sp>
        <p:nvSpPr>
          <p:cNvPr id="10" name="Afgeronde rechthoek 36"/>
          <p:cNvSpPr/>
          <p:nvPr userDrawn="1"/>
        </p:nvSpPr>
        <p:spPr>
          <a:xfrm rot="228943">
            <a:off x="1110767" y="1232659"/>
            <a:ext cx="7570242" cy="4888681"/>
          </a:xfrm>
          <a:custGeom>
            <a:avLst/>
            <a:gdLst>
              <a:gd name="connsiteX0" fmla="*/ 0 w 7231012"/>
              <a:gd name="connsiteY0" fmla="*/ 797672 h 4785934"/>
              <a:gd name="connsiteX1" fmla="*/ 797672 w 7231012"/>
              <a:gd name="connsiteY1" fmla="*/ 0 h 4785934"/>
              <a:gd name="connsiteX2" fmla="*/ 6433340 w 7231012"/>
              <a:gd name="connsiteY2" fmla="*/ 0 h 4785934"/>
              <a:gd name="connsiteX3" fmla="*/ 7231012 w 7231012"/>
              <a:gd name="connsiteY3" fmla="*/ 797672 h 4785934"/>
              <a:gd name="connsiteX4" fmla="*/ 7231012 w 7231012"/>
              <a:gd name="connsiteY4" fmla="*/ 3988262 h 4785934"/>
              <a:gd name="connsiteX5" fmla="*/ 6433340 w 7231012"/>
              <a:gd name="connsiteY5" fmla="*/ 4785934 h 4785934"/>
              <a:gd name="connsiteX6" fmla="*/ 797672 w 7231012"/>
              <a:gd name="connsiteY6" fmla="*/ 4785934 h 4785934"/>
              <a:gd name="connsiteX7" fmla="*/ 0 w 7231012"/>
              <a:gd name="connsiteY7" fmla="*/ 3988262 h 4785934"/>
              <a:gd name="connsiteX8" fmla="*/ 0 w 7231012"/>
              <a:gd name="connsiteY8" fmla="*/ 797672 h 4785934"/>
              <a:gd name="connsiteX0" fmla="*/ 0 w 7304490"/>
              <a:gd name="connsiteY0" fmla="*/ 797672 h 4785934"/>
              <a:gd name="connsiteX1" fmla="*/ 797672 w 7304490"/>
              <a:gd name="connsiteY1" fmla="*/ 0 h 4785934"/>
              <a:gd name="connsiteX2" fmla="*/ 6433340 w 7304490"/>
              <a:gd name="connsiteY2" fmla="*/ 0 h 4785934"/>
              <a:gd name="connsiteX3" fmla="*/ 7231012 w 7304490"/>
              <a:gd name="connsiteY3" fmla="*/ 797672 h 4785934"/>
              <a:gd name="connsiteX4" fmla="*/ 7304490 w 7304490"/>
              <a:gd name="connsiteY4" fmla="*/ 4159712 h 4785934"/>
              <a:gd name="connsiteX5" fmla="*/ 6433340 w 7304490"/>
              <a:gd name="connsiteY5" fmla="*/ 4785934 h 4785934"/>
              <a:gd name="connsiteX6" fmla="*/ 797672 w 7304490"/>
              <a:gd name="connsiteY6" fmla="*/ 4785934 h 4785934"/>
              <a:gd name="connsiteX7" fmla="*/ 0 w 7304490"/>
              <a:gd name="connsiteY7" fmla="*/ 3988262 h 4785934"/>
              <a:gd name="connsiteX8" fmla="*/ 0 w 7304490"/>
              <a:gd name="connsiteY8" fmla="*/ 797672 h 4785934"/>
              <a:gd name="connsiteX0" fmla="*/ 0 w 7304490"/>
              <a:gd name="connsiteY0" fmla="*/ 797672 h 4851248"/>
              <a:gd name="connsiteX1" fmla="*/ 797672 w 7304490"/>
              <a:gd name="connsiteY1" fmla="*/ 0 h 4851248"/>
              <a:gd name="connsiteX2" fmla="*/ 6433340 w 7304490"/>
              <a:gd name="connsiteY2" fmla="*/ 0 h 4851248"/>
              <a:gd name="connsiteX3" fmla="*/ 7231012 w 7304490"/>
              <a:gd name="connsiteY3" fmla="*/ 797672 h 4851248"/>
              <a:gd name="connsiteX4" fmla="*/ 7304490 w 7304490"/>
              <a:gd name="connsiteY4" fmla="*/ 4159712 h 4851248"/>
              <a:gd name="connsiteX5" fmla="*/ 6547640 w 7304490"/>
              <a:gd name="connsiteY5" fmla="*/ 4851248 h 4851248"/>
              <a:gd name="connsiteX6" fmla="*/ 797672 w 7304490"/>
              <a:gd name="connsiteY6" fmla="*/ 4785934 h 4851248"/>
              <a:gd name="connsiteX7" fmla="*/ 0 w 7304490"/>
              <a:gd name="connsiteY7" fmla="*/ 3988262 h 4851248"/>
              <a:gd name="connsiteX8" fmla="*/ 0 w 7304490"/>
              <a:gd name="connsiteY8" fmla="*/ 797672 h 4851248"/>
              <a:gd name="connsiteX0" fmla="*/ 0 w 7304490"/>
              <a:gd name="connsiteY0" fmla="*/ 797672 h 4892070"/>
              <a:gd name="connsiteX1" fmla="*/ 797672 w 7304490"/>
              <a:gd name="connsiteY1" fmla="*/ 0 h 4892070"/>
              <a:gd name="connsiteX2" fmla="*/ 6433340 w 7304490"/>
              <a:gd name="connsiteY2" fmla="*/ 0 h 4892070"/>
              <a:gd name="connsiteX3" fmla="*/ 7231012 w 7304490"/>
              <a:gd name="connsiteY3" fmla="*/ 797672 h 4892070"/>
              <a:gd name="connsiteX4" fmla="*/ 7304490 w 7304490"/>
              <a:gd name="connsiteY4" fmla="*/ 4159712 h 4892070"/>
              <a:gd name="connsiteX5" fmla="*/ 6645611 w 7304490"/>
              <a:gd name="connsiteY5" fmla="*/ 4892070 h 4892070"/>
              <a:gd name="connsiteX6" fmla="*/ 797672 w 7304490"/>
              <a:gd name="connsiteY6" fmla="*/ 4785934 h 4892070"/>
              <a:gd name="connsiteX7" fmla="*/ 0 w 7304490"/>
              <a:gd name="connsiteY7" fmla="*/ 3988262 h 4892070"/>
              <a:gd name="connsiteX8" fmla="*/ 0 w 7304490"/>
              <a:gd name="connsiteY8" fmla="*/ 797672 h 4892070"/>
              <a:gd name="connsiteX0" fmla="*/ 0 w 7328983"/>
              <a:gd name="connsiteY0" fmla="*/ 797672 h 4892070"/>
              <a:gd name="connsiteX1" fmla="*/ 797672 w 7328983"/>
              <a:gd name="connsiteY1" fmla="*/ 0 h 4892070"/>
              <a:gd name="connsiteX2" fmla="*/ 6433340 w 7328983"/>
              <a:gd name="connsiteY2" fmla="*/ 0 h 4892070"/>
              <a:gd name="connsiteX3" fmla="*/ 7231012 w 7328983"/>
              <a:gd name="connsiteY3" fmla="*/ 797672 h 4892070"/>
              <a:gd name="connsiteX4" fmla="*/ 7328983 w 7328983"/>
              <a:gd name="connsiteY4" fmla="*/ 4249520 h 4892070"/>
              <a:gd name="connsiteX5" fmla="*/ 6645611 w 7328983"/>
              <a:gd name="connsiteY5" fmla="*/ 4892070 h 4892070"/>
              <a:gd name="connsiteX6" fmla="*/ 797672 w 7328983"/>
              <a:gd name="connsiteY6" fmla="*/ 4785934 h 4892070"/>
              <a:gd name="connsiteX7" fmla="*/ 0 w 7328983"/>
              <a:gd name="connsiteY7" fmla="*/ 3988262 h 4892070"/>
              <a:gd name="connsiteX8" fmla="*/ 0 w 7328983"/>
              <a:gd name="connsiteY8" fmla="*/ 797672 h 4892070"/>
              <a:gd name="connsiteX0" fmla="*/ 0 w 7402462"/>
              <a:gd name="connsiteY0" fmla="*/ 797672 h 4892070"/>
              <a:gd name="connsiteX1" fmla="*/ 797672 w 7402462"/>
              <a:gd name="connsiteY1" fmla="*/ 0 h 4892070"/>
              <a:gd name="connsiteX2" fmla="*/ 6433340 w 7402462"/>
              <a:gd name="connsiteY2" fmla="*/ 0 h 4892070"/>
              <a:gd name="connsiteX3" fmla="*/ 7231012 w 7402462"/>
              <a:gd name="connsiteY3" fmla="*/ 797672 h 4892070"/>
              <a:gd name="connsiteX4" fmla="*/ 7402462 w 7402462"/>
              <a:gd name="connsiteY4" fmla="*/ 4388313 h 4892070"/>
              <a:gd name="connsiteX5" fmla="*/ 6645611 w 7402462"/>
              <a:gd name="connsiteY5" fmla="*/ 4892070 h 4892070"/>
              <a:gd name="connsiteX6" fmla="*/ 797672 w 7402462"/>
              <a:gd name="connsiteY6" fmla="*/ 4785934 h 4892070"/>
              <a:gd name="connsiteX7" fmla="*/ 0 w 7402462"/>
              <a:gd name="connsiteY7" fmla="*/ 3988262 h 4892070"/>
              <a:gd name="connsiteX8" fmla="*/ 0 w 7402462"/>
              <a:gd name="connsiteY8" fmla="*/ 797672 h 4892070"/>
              <a:gd name="connsiteX0" fmla="*/ 0 w 7402462"/>
              <a:gd name="connsiteY0" fmla="*/ 797672 h 4981877"/>
              <a:gd name="connsiteX1" fmla="*/ 797672 w 7402462"/>
              <a:gd name="connsiteY1" fmla="*/ 0 h 4981877"/>
              <a:gd name="connsiteX2" fmla="*/ 6433340 w 7402462"/>
              <a:gd name="connsiteY2" fmla="*/ 0 h 4981877"/>
              <a:gd name="connsiteX3" fmla="*/ 7231012 w 7402462"/>
              <a:gd name="connsiteY3" fmla="*/ 797672 h 4981877"/>
              <a:gd name="connsiteX4" fmla="*/ 7402462 w 7402462"/>
              <a:gd name="connsiteY4" fmla="*/ 4388313 h 4981877"/>
              <a:gd name="connsiteX5" fmla="*/ 6768075 w 7402462"/>
              <a:gd name="connsiteY5" fmla="*/ 4981877 h 4981877"/>
              <a:gd name="connsiteX6" fmla="*/ 797672 w 7402462"/>
              <a:gd name="connsiteY6" fmla="*/ 4785934 h 4981877"/>
              <a:gd name="connsiteX7" fmla="*/ 0 w 7402462"/>
              <a:gd name="connsiteY7" fmla="*/ 3988262 h 4981877"/>
              <a:gd name="connsiteX8" fmla="*/ 0 w 7402462"/>
              <a:gd name="connsiteY8" fmla="*/ 797672 h 4981877"/>
              <a:gd name="connsiteX0" fmla="*/ 0 w 7451448"/>
              <a:gd name="connsiteY0" fmla="*/ 797672 h 4981877"/>
              <a:gd name="connsiteX1" fmla="*/ 797672 w 7451448"/>
              <a:gd name="connsiteY1" fmla="*/ 0 h 4981877"/>
              <a:gd name="connsiteX2" fmla="*/ 6433340 w 7451448"/>
              <a:gd name="connsiteY2" fmla="*/ 0 h 4981877"/>
              <a:gd name="connsiteX3" fmla="*/ 7231012 w 7451448"/>
              <a:gd name="connsiteY3" fmla="*/ 797672 h 4981877"/>
              <a:gd name="connsiteX4" fmla="*/ 7451448 w 7451448"/>
              <a:gd name="connsiteY4" fmla="*/ 4494449 h 4981877"/>
              <a:gd name="connsiteX5" fmla="*/ 6768075 w 7451448"/>
              <a:gd name="connsiteY5" fmla="*/ 4981877 h 4981877"/>
              <a:gd name="connsiteX6" fmla="*/ 797672 w 7451448"/>
              <a:gd name="connsiteY6" fmla="*/ 4785934 h 4981877"/>
              <a:gd name="connsiteX7" fmla="*/ 0 w 7451448"/>
              <a:gd name="connsiteY7" fmla="*/ 3988262 h 4981877"/>
              <a:gd name="connsiteX8" fmla="*/ 0 w 7451448"/>
              <a:gd name="connsiteY8" fmla="*/ 797672 h 4981877"/>
              <a:gd name="connsiteX0" fmla="*/ 0 w 7451448"/>
              <a:gd name="connsiteY0" fmla="*/ 797672 h 4981877"/>
              <a:gd name="connsiteX1" fmla="*/ 797672 w 7451448"/>
              <a:gd name="connsiteY1" fmla="*/ 0 h 4981877"/>
              <a:gd name="connsiteX2" fmla="*/ 6433340 w 7451448"/>
              <a:gd name="connsiteY2" fmla="*/ 0 h 4981877"/>
              <a:gd name="connsiteX3" fmla="*/ 7279998 w 7451448"/>
              <a:gd name="connsiteY3" fmla="*/ 830329 h 4981877"/>
              <a:gd name="connsiteX4" fmla="*/ 7451448 w 7451448"/>
              <a:gd name="connsiteY4" fmla="*/ 4494449 h 4981877"/>
              <a:gd name="connsiteX5" fmla="*/ 6768075 w 7451448"/>
              <a:gd name="connsiteY5" fmla="*/ 4981877 h 4981877"/>
              <a:gd name="connsiteX6" fmla="*/ 797672 w 7451448"/>
              <a:gd name="connsiteY6" fmla="*/ 4785934 h 4981877"/>
              <a:gd name="connsiteX7" fmla="*/ 0 w 7451448"/>
              <a:gd name="connsiteY7" fmla="*/ 3988262 h 4981877"/>
              <a:gd name="connsiteX8" fmla="*/ 0 w 7451448"/>
              <a:gd name="connsiteY8" fmla="*/ 797672 h 49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1448" h="4981877">
                <a:moveTo>
                  <a:pt x="0" y="797672"/>
                </a:moveTo>
                <a:cubicBezTo>
                  <a:pt x="0" y="357130"/>
                  <a:pt x="357130" y="0"/>
                  <a:pt x="797672" y="0"/>
                </a:cubicBezTo>
                <a:lnTo>
                  <a:pt x="6433340" y="0"/>
                </a:lnTo>
                <a:cubicBezTo>
                  <a:pt x="6873882" y="0"/>
                  <a:pt x="7279998" y="389787"/>
                  <a:pt x="7279998" y="830329"/>
                </a:cubicBezTo>
                <a:cubicBezTo>
                  <a:pt x="7279998" y="1893859"/>
                  <a:pt x="7451448" y="3430919"/>
                  <a:pt x="7451448" y="4494449"/>
                </a:cubicBezTo>
                <a:cubicBezTo>
                  <a:pt x="7451448" y="4934991"/>
                  <a:pt x="7208617" y="4981877"/>
                  <a:pt x="6768075" y="4981877"/>
                </a:cubicBezTo>
                <a:lnTo>
                  <a:pt x="797672" y="4785934"/>
                </a:lnTo>
                <a:cubicBezTo>
                  <a:pt x="357130" y="4785934"/>
                  <a:pt x="0" y="4428804"/>
                  <a:pt x="0" y="3988262"/>
                </a:cubicBezTo>
                <a:lnTo>
                  <a:pt x="0" y="797672"/>
                </a:lnTo>
                <a:close/>
              </a:path>
            </a:pathLst>
          </a:custGeom>
          <a:solidFill>
            <a:srgbClr val="C4EDF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solidFill>
                <a:srgbClr val="89DAE8"/>
              </a:solidFill>
            </a:endParaRPr>
          </a:p>
        </p:txBody>
      </p:sp>
      <p:sp>
        <p:nvSpPr>
          <p:cNvPr id="37" name="Afgeronde rechthoek 36"/>
          <p:cNvSpPr/>
          <p:nvPr userDrawn="1"/>
        </p:nvSpPr>
        <p:spPr>
          <a:xfrm>
            <a:off x="858015" y="951189"/>
            <a:ext cx="7451448" cy="4981877"/>
          </a:xfrm>
          <a:custGeom>
            <a:avLst/>
            <a:gdLst>
              <a:gd name="connsiteX0" fmla="*/ 0 w 7231012"/>
              <a:gd name="connsiteY0" fmla="*/ 797672 h 4785934"/>
              <a:gd name="connsiteX1" fmla="*/ 797672 w 7231012"/>
              <a:gd name="connsiteY1" fmla="*/ 0 h 4785934"/>
              <a:gd name="connsiteX2" fmla="*/ 6433340 w 7231012"/>
              <a:gd name="connsiteY2" fmla="*/ 0 h 4785934"/>
              <a:gd name="connsiteX3" fmla="*/ 7231012 w 7231012"/>
              <a:gd name="connsiteY3" fmla="*/ 797672 h 4785934"/>
              <a:gd name="connsiteX4" fmla="*/ 7231012 w 7231012"/>
              <a:gd name="connsiteY4" fmla="*/ 3988262 h 4785934"/>
              <a:gd name="connsiteX5" fmla="*/ 6433340 w 7231012"/>
              <a:gd name="connsiteY5" fmla="*/ 4785934 h 4785934"/>
              <a:gd name="connsiteX6" fmla="*/ 797672 w 7231012"/>
              <a:gd name="connsiteY6" fmla="*/ 4785934 h 4785934"/>
              <a:gd name="connsiteX7" fmla="*/ 0 w 7231012"/>
              <a:gd name="connsiteY7" fmla="*/ 3988262 h 4785934"/>
              <a:gd name="connsiteX8" fmla="*/ 0 w 7231012"/>
              <a:gd name="connsiteY8" fmla="*/ 797672 h 4785934"/>
              <a:gd name="connsiteX0" fmla="*/ 0 w 7304490"/>
              <a:gd name="connsiteY0" fmla="*/ 797672 h 4785934"/>
              <a:gd name="connsiteX1" fmla="*/ 797672 w 7304490"/>
              <a:gd name="connsiteY1" fmla="*/ 0 h 4785934"/>
              <a:gd name="connsiteX2" fmla="*/ 6433340 w 7304490"/>
              <a:gd name="connsiteY2" fmla="*/ 0 h 4785934"/>
              <a:gd name="connsiteX3" fmla="*/ 7231012 w 7304490"/>
              <a:gd name="connsiteY3" fmla="*/ 797672 h 4785934"/>
              <a:gd name="connsiteX4" fmla="*/ 7304490 w 7304490"/>
              <a:gd name="connsiteY4" fmla="*/ 4159712 h 4785934"/>
              <a:gd name="connsiteX5" fmla="*/ 6433340 w 7304490"/>
              <a:gd name="connsiteY5" fmla="*/ 4785934 h 4785934"/>
              <a:gd name="connsiteX6" fmla="*/ 797672 w 7304490"/>
              <a:gd name="connsiteY6" fmla="*/ 4785934 h 4785934"/>
              <a:gd name="connsiteX7" fmla="*/ 0 w 7304490"/>
              <a:gd name="connsiteY7" fmla="*/ 3988262 h 4785934"/>
              <a:gd name="connsiteX8" fmla="*/ 0 w 7304490"/>
              <a:gd name="connsiteY8" fmla="*/ 797672 h 4785934"/>
              <a:gd name="connsiteX0" fmla="*/ 0 w 7304490"/>
              <a:gd name="connsiteY0" fmla="*/ 797672 h 4851248"/>
              <a:gd name="connsiteX1" fmla="*/ 797672 w 7304490"/>
              <a:gd name="connsiteY1" fmla="*/ 0 h 4851248"/>
              <a:gd name="connsiteX2" fmla="*/ 6433340 w 7304490"/>
              <a:gd name="connsiteY2" fmla="*/ 0 h 4851248"/>
              <a:gd name="connsiteX3" fmla="*/ 7231012 w 7304490"/>
              <a:gd name="connsiteY3" fmla="*/ 797672 h 4851248"/>
              <a:gd name="connsiteX4" fmla="*/ 7304490 w 7304490"/>
              <a:gd name="connsiteY4" fmla="*/ 4159712 h 4851248"/>
              <a:gd name="connsiteX5" fmla="*/ 6547640 w 7304490"/>
              <a:gd name="connsiteY5" fmla="*/ 4851248 h 4851248"/>
              <a:gd name="connsiteX6" fmla="*/ 797672 w 7304490"/>
              <a:gd name="connsiteY6" fmla="*/ 4785934 h 4851248"/>
              <a:gd name="connsiteX7" fmla="*/ 0 w 7304490"/>
              <a:gd name="connsiteY7" fmla="*/ 3988262 h 4851248"/>
              <a:gd name="connsiteX8" fmla="*/ 0 w 7304490"/>
              <a:gd name="connsiteY8" fmla="*/ 797672 h 4851248"/>
              <a:gd name="connsiteX0" fmla="*/ 0 w 7304490"/>
              <a:gd name="connsiteY0" fmla="*/ 797672 h 4892070"/>
              <a:gd name="connsiteX1" fmla="*/ 797672 w 7304490"/>
              <a:gd name="connsiteY1" fmla="*/ 0 h 4892070"/>
              <a:gd name="connsiteX2" fmla="*/ 6433340 w 7304490"/>
              <a:gd name="connsiteY2" fmla="*/ 0 h 4892070"/>
              <a:gd name="connsiteX3" fmla="*/ 7231012 w 7304490"/>
              <a:gd name="connsiteY3" fmla="*/ 797672 h 4892070"/>
              <a:gd name="connsiteX4" fmla="*/ 7304490 w 7304490"/>
              <a:gd name="connsiteY4" fmla="*/ 4159712 h 4892070"/>
              <a:gd name="connsiteX5" fmla="*/ 6645611 w 7304490"/>
              <a:gd name="connsiteY5" fmla="*/ 4892070 h 4892070"/>
              <a:gd name="connsiteX6" fmla="*/ 797672 w 7304490"/>
              <a:gd name="connsiteY6" fmla="*/ 4785934 h 4892070"/>
              <a:gd name="connsiteX7" fmla="*/ 0 w 7304490"/>
              <a:gd name="connsiteY7" fmla="*/ 3988262 h 4892070"/>
              <a:gd name="connsiteX8" fmla="*/ 0 w 7304490"/>
              <a:gd name="connsiteY8" fmla="*/ 797672 h 4892070"/>
              <a:gd name="connsiteX0" fmla="*/ 0 w 7328983"/>
              <a:gd name="connsiteY0" fmla="*/ 797672 h 4892070"/>
              <a:gd name="connsiteX1" fmla="*/ 797672 w 7328983"/>
              <a:gd name="connsiteY1" fmla="*/ 0 h 4892070"/>
              <a:gd name="connsiteX2" fmla="*/ 6433340 w 7328983"/>
              <a:gd name="connsiteY2" fmla="*/ 0 h 4892070"/>
              <a:gd name="connsiteX3" fmla="*/ 7231012 w 7328983"/>
              <a:gd name="connsiteY3" fmla="*/ 797672 h 4892070"/>
              <a:gd name="connsiteX4" fmla="*/ 7328983 w 7328983"/>
              <a:gd name="connsiteY4" fmla="*/ 4249520 h 4892070"/>
              <a:gd name="connsiteX5" fmla="*/ 6645611 w 7328983"/>
              <a:gd name="connsiteY5" fmla="*/ 4892070 h 4892070"/>
              <a:gd name="connsiteX6" fmla="*/ 797672 w 7328983"/>
              <a:gd name="connsiteY6" fmla="*/ 4785934 h 4892070"/>
              <a:gd name="connsiteX7" fmla="*/ 0 w 7328983"/>
              <a:gd name="connsiteY7" fmla="*/ 3988262 h 4892070"/>
              <a:gd name="connsiteX8" fmla="*/ 0 w 7328983"/>
              <a:gd name="connsiteY8" fmla="*/ 797672 h 4892070"/>
              <a:gd name="connsiteX0" fmla="*/ 0 w 7402462"/>
              <a:gd name="connsiteY0" fmla="*/ 797672 h 4892070"/>
              <a:gd name="connsiteX1" fmla="*/ 797672 w 7402462"/>
              <a:gd name="connsiteY1" fmla="*/ 0 h 4892070"/>
              <a:gd name="connsiteX2" fmla="*/ 6433340 w 7402462"/>
              <a:gd name="connsiteY2" fmla="*/ 0 h 4892070"/>
              <a:gd name="connsiteX3" fmla="*/ 7231012 w 7402462"/>
              <a:gd name="connsiteY3" fmla="*/ 797672 h 4892070"/>
              <a:gd name="connsiteX4" fmla="*/ 7402462 w 7402462"/>
              <a:gd name="connsiteY4" fmla="*/ 4388313 h 4892070"/>
              <a:gd name="connsiteX5" fmla="*/ 6645611 w 7402462"/>
              <a:gd name="connsiteY5" fmla="*/ 4892070 h 4892070"/>
              <a:gd name="connsiteX6" fmla="*/ 797672 w 7402462"/>
              <a:gd name="connsiteY6" fmla="*/ 4785934 h 4892070"/>
              <a:gd name="connsiteX7" fmla="*/ 0 w 7402462"/>
              <a:gd name="connsiteY7" fmla="*/ 3988262 h 4892070"/>
              <a:gd name="connsiteX8" fmla="*/ 0 w 7402462"/>
              <a:gd name="connsiteY8" fmla="*/ 797672 h 4892070"/>
              <a:gd name="connsiteX0" fmla="*/ 0 w 7402462"/>
              <a:gd name="connsiteY0" fmla="*/ 797672 h 4981877"/>
              <a:gd name="connsiteX1" fmla="*/ 797672 w 7402462"/>
              <a:gd name="connsiteY1" fmla="*/ 0 h 4981877"/>
              <a:gd name="connsiteX2" fmla="*/ 6433340 w 7402462"/>
              <a:gd name="connsiteY2" fmla="*/ 0 h 4981877"/>
              <a:gd name="connsiteX3" fmla="*/ 7231012 w 7402462"/>
              <a:gd name="connsiteY3" fmla="*/ 797672 h 4981877"/>
              <a:gd name="connsiteX4" fmla="*/ 7402462 w 7402462"/>
              <a:gd name="connsiteY4" fmla="*/ 4388313 h 4981877"/>
              <a:gd name="connsiteX5" fmla="*/ 6768075 w 7402462"/>
              <a:gd name="connsiteY5" fmla="*/ 4981877 h 4981877"/>
              <a:gd name="connsiteX6" fmla="*/ 797672 w 7402462"/>
              <a:gd name="connsiteY6" fmla="*/ 4785934 h 4981877"/>
              <a:gd name="connsiteX7" fmla="*/ 0 w 7402462"/>
              <a:gd name="connsiteY7" fmla="*/ 3988262 h 4981877"/>
              <a:gd name="connsiteX8" fmla="*/ 0 w 7402462"/>
              <a:gd name="connsiteY8" fmla="*/ 797672 h 4981877"/>
              <a:gd name="connsiteX0" fmla="*/ 0 w 7451448"/>
              <a:gd name="connsiteY0" fmla="*/ 797672 h 4981877"/>
              <a:gd name="connsiteX1" fmla="*/ 797672 w 7451448"/>
              <a:gd name="connsiteY1" fmla="*/ 0 h 4981877"/>
              <a:gd name="connsiteX2" fmla="*/ 6433340 w 7451448"/>
              <a:gd name="connsiteY2" fmla="*/ 0 h 4981877"/>
              <a:gd name="connsiteX3" fmla="*/ 7231012 w 7451448"/>
              <a:gd name="connsiteY3" fmla="*/ 797672 h 4981877"/>
              <a:gd name="connsiteX4" fmla="*/ 7451448 w 7451448"/>
              <a:gd name="connsiteY4" fmla="*/ 4494449 h 4981877"/>
              <a:gd name="connsiteX5" fmla="*/ 6768075 w 7451448"/>
              <a:gd name="connsiteY5" fmla="*/ 4981877 h 4981877"/>
              <a:gd name="connsiteX6" fmla="*/ 797672 w 7451448"/>
              <a:gd name="connsiteY6" fmla="*/ 4785934 h 4981877"/>
              <a:gd name="connsiteX7" fmla="*/ 0 w 7451448"/>
              <a:gd name="connsiteY7" fmla="*/ 3988262 h 4981877"/>
              <a:gd name="connsiteX8" fmla="*/ 0 w 7451448"/>
              <a:gd name="connsiteY8" fmla="*/ 797672 h 4981877"/>
              <a:gd name="connsiteX0" fmla="*/ 0 w 7451448"/>
              <a:gd name="connsiteY0" fmla="*/ 797672 h 4981877"/>
              <a:gd name="connsiteX1" fmla="*/ 797672 w 7451448"/>
              <a:gd name="connsiteY1" fmla="*/ 0 h 4981877"/>
              <a:gd name="connsiteX2" fmla="*/ 6433340 w 7451448"/>
              <a:gd name="connsiteY2" fmla="*/ 0 h 4981877"/>
              <a:gd name="connsiteX3" fmla="*/ 7279998 w 7451448"/>
              <a:gd name="connsiteY3" fmla="*/ 830329 h 4981877"/>
              <a:gd name="connsiteX4" fmla="*/ 7451448 w 7451448"/>
              <a:gd name="connsiteY4" fmla="*/ 4494449 h 4981877"/>
              <a:gd name="connsiteX5" fmla="*/ 6768075 w 7451448"/>
              <a:gd name="connsiteY5" fmla="*/ 4981877 h 4981877"/>
              <a:gd name="connsiteX6" fmla="*/ 797672 w 7451448"/>
              <a:gd name="connsiteY6" fmla="*/ 4785934 h 4981877"/>
              <a:gd name="connsiteX7" fmla="*/ 0 w 7451448"/>
              <a:gd name="connsiteY7" fmla="*/ 3988262 h 4981877"/>
              <a:gd name="connsiteX8" fmla="*/ 0 w 7451448"/>
              <a:gd name="connsiteY8" fmla="*/ 797672 h 49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1448" h="4981877">
                <a:moveTo>
                  <a:pt x="0" y="797672"/>
                </a:moveTo>
                <a:cubicBezTo>
                  <a:pt x="0" y="357130"/>
                  <a:pt x="357130" y="0"/>
                  <a:pt x="797672" y="0"/>
                </a:cubicBezTo>
                <a:lnTo>
                  <a:pt x="6433340" y="0"/>
                </a:lnTo>
                <a:cubicBezTo>
                  <a:pt x="6873882" y="0"/>
                  <a:pt x="7279998" y="389787"/>
                  <a:pt x="7279998" y="830329"/>
                </a:cubicBezTo>
                <a:cubicBezTo>
                  <a:pt x="7279998" y="1893859"/>
                  <a:pt x="7451448" y="3430919"/>
                  <a:pt x="7451448" y="4494449"/>
                </a:cubicBezTo>
                <a:cubicBezTo>
                  <a:pt x="7451448" y="4934991"/>
                  <a:pt x="7208617" y="4981877"/>
                  <a:pt x="6768075" y="4981877"/>
                </a:cubicBezTo>
                <a:lnTo>
                  <a:pt x="797672" y="4785934"/>
                </a:lnTo>
                <a:cubicBezTo>
                  <a:pt x="357130" y="4785934"/>
                  <a:pt x="0" y="4428804"/>
                  <a:pt x="0" y="3988262"/>
                </a:cubicBezTo>
                <a:lnTo>
                  <a:pt x="0" y="797672"/>
                </a:ln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solidFill>
                <a:srgbClr val="89DAE8"/>
              </a:solidFill>
            </a:endParaRPr>
          </a:p>
        </p:txBody>
      </p:sp>
      <p:sp>
        <p:nvSpPr>
          <p:cNvPr id="3" name="Subtitle 2"/>
          <p:cNvSpPr>
            <a:spLocks noGrp="1"/>
          </p:cNvSpPr>
          <p:nvPr>
            <p:ph type="subTitle" idx="1" hasCustomPrompt="1"/>
          </p:nvPr>
        </p:nvSpPr>
        <p:spPr>
          <a:xfrm>
            <a:off x="1509559" y="3702878"/>
            <a:ext cx="6124882" cy="443474"/>
          </a:xfrm>
        </p:spPr>
        <p:txBody>
          <a:bodyPr anchor="t">
            <a:noAutofit/>
          </a:bodyPr>
          <a:lstStyle>
            <a:lvl1pPr marL="0" indent="0" algn="ctr">
              <a:buNone/>
              <a:defRPr sz="2200">
                <a:solidFill>
                  <a:srgbClr val="89DAE8"/>
                </a:solidFill>
                <a:latin typeface="Baloo Bhaina" charset="0"/>
                <a:ea typeface="Baloo Bhaina" charset="0"/>
                <a:cs typeface="Baloo Bhai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a:t>
            </a:r>
            <a:endParaRPr lang="en-US" dirty="0"/>
          </a:p>
        </p:txBody>
      </p:sp>
      <p:sp>
        <p:nvSpPr>
          <p:cNvPr id="2" name="Title 1"/>
          <p:cNvSpPr>
            <a:spLocks noGrp="1"/>
          </p:cNvSpPr>
          <p:nvPr>
            <p:ph type="ctrTitle"/>
          </p:nvPr>
        </p:nvSpPr>
        <p:spPr>
          <a:xfrm>
            <a:off x="1509559" y="2764476"/>
            <a:ext cx="6124882" cy="761389"/>
          </a:xfrm>
        </p:spPr>
        <p:txBody>
          <a:bodyPr anchor="t"/>
          <a:lstStyle>
            <a:lvl1pPr algn="ctr">
              <a:defRPr sz="6000">
                <a:solidFill>
                  <a:srgbClr val="002E54"/>
                </a:solidFill>
                <a:latin typeface="Baloo Bhaina" charset="0"/>
                <a:ea typeface="Baloo Bhaina" charset="0"/>
                <a:cs typeface="Baloo Bhaina" charset="0"/>
              </a:defRPr>
            </a:lvl1pPr>
          </a:lstStyle>
          <a:p>
            <a:r>
              <a:rPr lang="nl-NL" dirty="0"/>
              <a:t>Titel</a:t>
            </a:r>
            <a:endParaRPr lang="en-US" dirty="0"/>
          </a:p>
        </p:txBody>
      </p:sp>
      <p:pic>
        <p:nvPicPr>
          <p:cNvPr id="27" name="Afbeelding 2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437489" y="1268757"/>
            <a:ext cx="1149907" cy="1149907"/>
          </a:xfrm>
          <a:prstGeom prst="rect">
            <a:avLst/>
          </a:prstGeom>
        </p:spPr>
      </p:pic>
      <p:sp>
        <p:nvSpPr>
          <p:cNvPr id="43" name="Tijdelijke aanduiding voor datum 42"/>
          <p:cNvSpPr>
            <a:spLocks noGrp="1"/>
          </p:cNvSpPr>
          <p:nvPr>
            <p:ph type="dt" sz="half" idx="10"/>
          </p:nvPr>
        </p:nvSpPr>
        <p:spPr>
          <a:xfrm>
            <a:off x="5577041" y="4949057"/>
            <a:ext cx="2057400" cy="365125"/>
          </a:xfrm>
        </p:spPr>
        <p:txBody>
          <a:bodyPr/>
          <a:lstStyle>
            <a:lvl1pPr marL="7938" indent="-7938" algn="r">
              <a:tabLst/>
              <a:defRPr>
                <a:solidFill>
                  <a:srgbClr val="89DAE8"/>
                </a:solidFill>
              </a:defRPr>
            </a:lvl1pPr>
          </a:lstStyle>
          <a:p>
            <a:fld id="{D7F99A22-42BB-B04D-B733-2730E2DCCA8E}" type="datetimeFigureOut">
              <a:rPr lang="nl-NL" smtClean="0"/>
              <a:pPr/>
              <a:t>8-3-2023</a:t>
            </a:fld>
            <a:endParaRPr lang="nl-NL" dirty="0"/>
          </a:p>
        </p:txBody>
      </p:sp>
      <p:pic>
        <p:nvPicPr>
          <p:cNvPr id="12" name="Afbeelding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659337" y="1529754"/>
            <a:ext cx="2077630" cy="61583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8" name="Afgeronde rechthoek 7"/>
          <p:cNvSpPr/>
          <p:nvPr userDrawn="1"/>
        </p:nvSpPr>
        <p:spPr>
          <a:xfrm>
            <a:off x="362563" y="371707"/>
            <a:ext cx="8409729" cy="6114585"/>
          </a:xfrm>
          <a:custGeom>
            <a:avLst/>
            <a:gdLst>
              <a:gd name="connsiteX0" fmla="*/ 0 w 8400585"/>
              <a:gd name="connsiteY0" fmla="*/ 1019118 h 6114585"/>
              <a:gd name="connsiteX1" fmla="*/ 1019118 w 8400585"/>
              <a:gd name="connsiteY1" fmla="*/ 0 h 6114585"/>
              <a:gd name="connsiteX2" fmla="*/ 7381467 w 8400585"/>
              <a:gd name="connsiteY2" fmla="*/ 0 h 6114585"/>
              <a:gd name="connsiteX3" fmla="*/ 8400585 w 8400585"/>
              <a:gd name="connsiteY3" fmla="*/ 1019118 h 6114585"/>
              <a:gd name="connsiteX4" fmla="*/ 8400585 w 8400585"/>
              <a:gd name="connsiteY4" fmla="*/ 5095467 h 6114585"/>
              <a:gd name="connsiteX5" fmla="*/ 7381467 w 8400585"/>
              <a:gd name="connsiteY5" fmla="*/ 6114585 h 6114585"/>
              <a:gd name="connsiteX6" fmla="*/ 1019118 w 8400585"/>
              <a:gd name="connsiteY6" fmla="*/ 6114585 h 6114585"/>
              <a:gd name="connsiteX7" fmla="*/ 0 w 8400585"/>
              <a:gd name="connsiteY7" fmla="*/ 5095467 h 6114585"/>
              <a:gd name="connsiteX8" fmla="*/ 0 w 8400585"/>
              <a:gd name="connsiteY8" fmla="*/ 1019118 h 6114585"/>
              <a:gd name="connsiteX0" fmla="*/ 0 w 8400585"/>
              <a:gd name="connsiteY0" fmla="*/ 1019118 h 6114585"/>
              <a:gd name="connsiteX1" fmla="*/ 1019118 w 8400585"/>
              <a:gd name="connsiteY1" fmla="*/ 146304 h 6114585"/>
              <a:gd name="connsiteX2" fmla="*/ 7381467 w 8400585"/>
              <a:gd name="connsiteY2" fmla="*/ 0 h 6114585"/>
              <a:gd name="connsiteX3" fmla="*/ 8400585 w 8400585"/>
              <a:gd name="connsiteY3" fmla="*/ 1019118 h 6114585"/>
              <a:gd name="connsiteX4" fmla="*/ 8400585 w 8400585"/>
              <a:gd name="connsiteY4" fmla="*/ 5095467 h 6114585"/>
              <a:gd name="connsiteX5" fmla="*/ 7381467 w 8400585"/>
              <a:gd name="connsiteY5" fmla="*/ 6114585 h 6114585"/>
              <a:gd name="connsiteX6" fmla="*/ 1019118 w 8400585"/>
              <a:gd name="connsiteY6" fmla="*/ 6114585 h 6114585"/>
              <a:gd name="connsiteX7" fmla="*/ 0 w 8400585"/>
              <a:gd name="connsiteY7" fmla="*/ 5095467 h 6114585"/>
              <a:gd name="connsiteX8" fmla="*/ 0 w 8400585"/>
              <a:gd name="connsiteY8" fmla="*/ 1019118 h 6114585"/>
              <a:gd name="connsiteX0" fmla="*/ 0 w 8409729"/>
              <a:gd name="connsiteY0" fmla="*/ 1220286 h 6114585"/>
              <a:gd name="connsiteX1" fmla="*/ 1028262 w 8409729"/>
              <a:gd name="connsiteY1" fmla="*/ 146304 h 6114585"/>
              <a:gd name="connsiteX2" fmla="*/ 7390611 w 8409729"/>
              <a:gd name="connsiteY2" fmla="*/ 0 h 6114585"/>
              <a:gd name="connsiteX3" fmla="*/ 8409729 w 8409729"/>
              <a:gd name="connsiteY3" fmla="*/ 1019118 h 6114585"/>
              <a:gd name="connsiteX4" fmla="*/ 8409729 w 8409729"/>
              <a:gd name="connsiteY4" fmla="*/ 5095467 h 6114585"/>
              <a:gd name="connsiteX5" fmla="*/ 7390611 w 8409729"/>
              <a:gd name="connsiteY5" fmla="*/ 6114585 h 6114585"/>
              <a:gd name="connsiteX6" fmla="*/ 1028262 w 8409729"/>
              <a:gd name="connsiteY6" fmla="*/ 6114585 h 6114585"/>
              <a:gd name="connsiteX7" fmla="*/ 9144 w 8409729"/>
              <a:gd name="connsiteY7" fmla="*/ 5095467 h 6114585"/>
              <a:gd name="connsiteX8" fmla="*/ 0 w 8409729"/>
              <a:gd name="connsiteY8" fmla="*/ 1220286 h 611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9729" h="6114585">
                <a:moveTo>
                  <a:pt x="0" y="1220286"/>
                </a:moveTo>
                <a:cubicBezTo>
                  <a:pt x="0" y="657443"/>
                  <a:pt x="465419" y="146304"/>
                  <a:pt x="1028262" y="146304"/>
                </a:cubicBezTo>
                <a:cubicBezTo>
                  <a:pt x="3149045" y="146304"/>
                  <a:pt x="5269828" y="0"/>
                  <a:pt x="7390611" y="0"/>
                </a:cubicBezTo>
                <a:cubicBezTo>
                  <a:pt x="7953454" y="0"/>
                  <a:pt x="8409729" y="456275"/>
                  <a:pt x="8409729" y="1019118"/>
                </a:cubicBezTo>
                <a:lnTo>
                  <a:pt x="8409729" y="5095467"/>
                </a:lnTo>
                <a:cubicBezTo>
                  <a:pt x="8409729" y="5658310"/>
                  <a:pt x="7953454" y="6114585"/>
                  <a:pt x="7390611" y="6114585"/>
                </a:cubicBezTo>
                <a:lnTo>
                  <a:pt x="1028262" y="6114585"/>
                </a:lnTo>
                <a:cubicBezTo>
                  <a:pt x="465419" y="6114585"/>
                  <a:pt x="9144" y="5658310"/>
                  <a:pt x="9144" y="5095467"/>
                </a:cubicBezTo>
                <a:lnTo>
                  <a:pt x="0" y="1220286"/>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2" name="Title 1"/>
          <p:cNvSpPr>
            <a:spLocks noGrp="1"/>
          </p:cNvSpPr>
          <p:nvPr>
            <p:ph type="title"/>
          </p:nvPr>
        </p:nvSpPr>
        <p:spPr>
          <a:xfrm>
            <a:off x="924772" y="921991"/>
            <a:ext cx="7294455" cy="442236"/>
          </a:xfrm>
        </p:spPr>
        <p:txBody>
          <a:bodyPr anchor="t">
            <a:normAutofit/>
          </a:bodyPr>
          <a:lstStyle>
            <a:lvl1pPr>
              <a:defRPr sz="4000"/>
            </a:lvl1pPr>
          </a:lstStyle>
          <a:p>
            <a:r>
              <a:rPr lang="nl-NL" dirty="0"/>
              <a:t>Titel</a:t>
            </a:r>
            <a:endParaRPr lang="en-US" dirty="0"/>
          </a:p>
        </p:txBody>
      </p:sp>
      <p:sp>
        <p:nvSpPr>
          <p:cNvPr id="3" name="Content Placeholder 2"/>
          <p:cNvSpPr>
            <a:spLocks noGrp="1"/>
          </p:cNvSpPr>
          <p:nvPr>
            <p:ph sz="half" idx="1"/>
          </p:nvPr>
        </p:nvSpPr>
        <p:spPr>
          <a:xfrm>
            <a:off x="924772" y="1914512"/>
            <a:ext cx="3590078" cy="4017128"/>
          </a:xfrm>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Content Placeholder 3"/>
          <p:cNvSpPr>
            <a:spLocks noGrp="1"/>
          </p:cNvSpPr>
          <p:nvPr>
            <p:ph sz="half" idx="2"/>
          </p:nvPr>
        </p:nvSpPr>
        <p:spPr>
          <a:xfrm>
            <a:off x="4629150" y="1914511"/>
            <a:ext cx="3590077" cy="4017129"/>
          </a:xfrm>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430" y="5242792"/>
            <a:ext cx="786384" cy="137769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objecten met achtergrond">
    <p:spTree>
      <p:nvGrpSpPr>
        <p:cNvPr id="1" name=""/>
        <p:cNvGrpSpPr/>
        <p:nvPr/>
      </p:nvGrpSpPr>
      <p:grpSpPr>
        <a:xfrm>
          <a:off x="0" y="0"/>
          <a:ext cx="0" cy="0"/>
          <a:chOff x="0" y="0"/>
          <a:chExt cx="0" cy="0"/>
        </a:xfrm>
      </p:grpSpPr>
      <p:pic>
        <p:nvPicPr>
          <p:cNvPr id="8" name="Afbeelding 7"/>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3152" y="-3138185"/>
            <a:ext cx="9326880" cy="13187704"/>
          </a:xfrm>
          <a:prstGeom prst="rect">
            <a:avLst/>
          </a:prstGeom>
        </p:spPr>
      </p:pic>
      <p:sp>
        <p:nvSpPr>
          <p:cNvPr id="4" name="Afgeronde rechthoek 7"/>
          <p:cNvSpPr/>
          <p:nvPr userDrawn="1"/>
        </p:nvSpPr>
        <p:spPr>
          <a:xfrm>
            <a:off x="362563" y="371707"/>
            <a:ext cx="8409729" cy="6114585"/>
          </a:xfrm>
          <a:custGeom>
            <a:avLst/>
            <a:gdLst>
              <a:gd name="connsiteX0" fmla="*/ 0 w 8400585"/>
              <a:gd name="connsiteY0" fmla="*/ 1019118 h 6114585"/>
              <a:gd name="connsiteX1" fmla="*/ 1019118 w 8400585"/>
              <a:gd name="connsiteY1" fmla="*/ 0 h 6114585"/>
              <a:gd name="connsiteX2" fmla="*/ 7381467 w 8400585"/>
              <a:gd name="connsiteY2" fmla="*/ 0 h 6114585"/>
              <a:gd name="connsiteX3" fmla="*/ 8400585 w 8400585"/>
              <a:gd name="connsiteY3" fmla="*/ 1019118 h 6114585"/>
              <a:gd name="connsiteX4" fmla="*/ 8400585 w 8400585"/>
              <a:gd name="connsiteY4" fmla="*/ 5095467 h 6114585"/>
              <a:gd name="connsiteX5" fmla="*/ 7381467 w 8400585"/>
              <a:gd name="connsiteY5" fmla="*/ 6114585 h 6114585"/>
              <a:gd name="connsiteX6" fmla="*/ 1019118 w 8400585"/>
              <a:gd name="connsiteY6" fmla="*/ 6114585 h 6114585"/>
              <a:gd name="connsiteX7" fmla="*/ 0 w 8400585"/>
              <a:gd name="connsiteY7" fmla="*/ 5095467 h 6114585"/>
              <a:gd name="connsiteX8" fmla="*/ 0 w 8400585"/>
              <a:gd name="connsiteY8" fmla="*/ 1019118 h 6114585"/>
              <a:gd name="connsiteX0" fmla="*/ 0 w 8400585"/>
              <a:gd name="connsiteY0" fmla="*/ 1019118 h 6114585"/>
              <a:gd name="connsiteX1" fmla="*/ 1019118 w 8400585"/>
              <a:gd name="connsiteY1" fmla="*/ 146304 h 6114585"/>
              <a:gd name="connsiteX2" fmla="*/ 7381467 w 8400585"/>
              <a:gd name="connsiteY2" fmla="*/ 0 h 6114585"/>
              <a:gd name="connsiteX3" fmla="*/ 8400585 w 8400585"/>
              <a:gd name="connsiteY3" fmla="*/ 1019118 h 6114585"/>
              <a:gd name="connsiteX4" fmla="*/ 8400585 w 8400585"/>
              <a:gd name="connsiteY4" fmla="*/ 5095467 h 6114585"/>
              <a:gd name="connsiteX5" fmla="*/ 7381467 w 8400585"/>
              <a:gd name="connsiteY5" fmla="*/ 6114585 h 6114585"/>
              <a:gd name="connsiteX6" fmla="*/ 1019118 w 8400585"/>
              <a:gd name="connsiteY6" fmla="*/ 6114585 h 6114585"/>
              <a:gd name="connsiteX7" fmla="*/ 0 w 8400585"/>
              <a:gd name="connsiteY7" fmla="*/ 5095467 h 6114585"/>
              <a:gd name="connsiteX8" fmla="*/ 0 w 8400585"/>
              <a:gd name="connsiteY8" fmla="*/ 1019118 h 6114585"/>
              <a:gd name="connsiteX0" fmla="*/ 0 w 8409729"/>
              <a:gd name="connsiteY0" fmla="*/ 1220286 h 6114585"/>
              <a:gd name="connsiteX1" fmla="*/ 1028262 w 8409729"/>
              <a:gd name="connsiteY1" fmla="*/ 146304 h 6114585"/>
              <a:gd name="connsiteX2" fmla="*/ 7390611 w 8409729"/>
              <a:gd name="connsiteY2" fmla="*/ 0 h 6114585"/>
              <a:gd name="connsiteX3" fmla="*/ 8409729 w 8409729"/>
              <a:gd name="connsiteY3" fmla="*/ 1019118 h 6114585"/>
              <a:gd name="connsiteX4" fmla="*/ 8409729 w 8409729"/>
              <a:gd name="connsiteY4" fmla="*/ 5095467 h 6114585"/>
              <a:gd name="connsiteX5" fmla="*/ 7390611 w 8409729"/>
              <a:gd name="connsiteY5" fmla="*/ 6114585 h 6114585"/>
              <a:gd name="connsiteX6" fmla="*/ 1028262 w 8409729"/>
              <a:gd name="connsiteY6" fmla="*/ 6114585 h 6114585"/>
              <a:gd name="connsiteX7" fmla="*/ 9144 w 8409729"/>
              <a:gd name="connsiteY7" fmla="*/ 5095467 h 6114585"/>
              <a:gd name="connsiteX8" fmla="*/ 0 w 8409729"/>
              <a:gd name="connsiteY8" fmla="*/ 1220286 h 611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9729" h="6114585">
                <a:moveTo>
                  <a:pt x="0" y="1220286"/>
                </a:moveTo>
                <a:cubicBezTo>
                  <a:pt x="0" y="657443"/>
                  <a:pt x="465419" y="146304"/>
                  <a:pt x="1028262" y="146304"/>
                </a:cubicBezTo>
                <a:cubicBezTo>
                  <a:pt x="3149045" y="146304"/>
                  <a:pt x="5269828" y="0"/>
                  <a:pt x="7390611" y="0"/>
                </a:cubicBezTo>
                <a:cubicBezTo>
                  <a:pt x="7953454" y="0"/>
                  <a:pt x="8409729" y="456275"/>
                  <a:pt x="8409729" y="1019118"/>
                </a:cubicBezTo>
                <a:lnTo>
                  <a:pt x="8409729" y="5095467"/>
                </a:lnTo>
                <a:cubicBezTo>
                  <a:pt x="8409729" y="5658310"/>
                  <a:pt x="7953454" y="6114585"/>
                  <a:pt x="7390611" y="6114585"/>
                </a:cubicBezTo>
                <a:lnTo>
                  <a:pt x="1028262" y="6114585"/>
                </a:lnTo>
                <a:cubicBezTo>
                  <a:pt x="465419" y="6114585"/>
                  <a:pt x="9144" y="5658310"/>
                  <a:pt x="9144" y="5095467"/>
                </a:cubicBezTo>
                <a:lnTo>
                  <a:pt x="0" y="1220286"/>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5" name="Title 1"/>
          <p:cNvSpPr>
            <a:spLocks noGrp="1"/>
          </p:cNvSpPr>
          <p:nvPr>
            <p:ph type="title"/>
          </p:nvPr>
        </p:nvSpPr>
        <p:spPr>
          <a:xfrm>
            <a:off x="924772" y="921991"/>
            <a:ext cx="7294455" cy="442236"/>
          </a:xfrm>
        </p:spPr>
        <p:txBody>
          <a:bodyPr anchor="t">
            <a:normAutofit/>
          </a:bodyPr>
          <a:lstStyle>
            <a:lvl1pPr>
              <a:defRPr sz="4000"/>
            </a:lvl1pPr>
          </a:lstStyle>
          <a:p>
            <a:r>
              <a:rPr lang="nl-NL" dirty="0"/>
              <a:t>Titel</a:t>
            </a:r>
            <a:endParaRPr lang="en-US" dirty="0"/>
          </a:p>
        </p:txBody>
      </p:sp>
      <p:sp>
        <p:nvSpPr>
          <p:cNvPr id="6" name="Content Placeholder 2"/>
          <p:cNvSpPr>
            <a:spLocks noGrp="1"/>
          </p:cNvSpPr>
          <p:nvPr>
            <p:ph sz="half" idx="1"/>
          </p:nvPr>
        </p:nvSpPr>
        <p:spPr>
          <a:xfrm>
            <a:off x="924772" y="1914512"/>
            <a:ext cx="3590078" cy="4017128"/>
          </a:xfrm>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7" name="Content Placeholder 3"/>
          <p:cNvSpPr>
            <a:spLocks noGrp="1"/>
          </p:cNvSpPr>
          <p:nvPr>
            <p:ph sz="half" idx="2"/>
          </p:nvPr>
        </p:nvSpPr>
        <p:spPr>
          <a:xfrm>
            <a:off x="4629150" y="1914511"/>
            <a:ext cx="3590077" cy="4017129"/>
          </a:xfrm>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pic>
        <p:nvPicPr>
          <p:cNvPr id="3" name="Afbeelding 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779745">
            <a:off x="7629206" y="-47687"/>
            <a:ext cx="1733107" cy="1733107"/>
          </a:xfrm>
          <a:prstGeom prst="rect">
            <a:avLst/>
          </a:prstGeom>
        </p:spPr>
      </p:pic>
      <p:pic>
        <p:nvPicPr>
          <p:cNvPr id="2" name="Afbeelding 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20791885">
            <a:off x="-373675" y="4933296"/>
            <a:ext cx="2368296" cy="2368296"/>
          </a:xfrm>
          <a:prstGeom prst="rect">
            <a:avLst/>
          </a:prstGeom>
        </p:spPr>
      </p:pic>
    </p:spTree>
    <p:extLst>
      <p:ext uri="{BB962C8B-B14F-4D97-AF65-F5344CB8AC3E}">
        <p14:creationId xmlns:p14="http://schemas.microsoft.com/office/powerpoint/2010/main" val="1450962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10" name="Afgeronde rechthoek 9"/>
          <p:cNvSpPr/>
          <p:nvPr userDrawn="1"/>
        </p:nvSpPr>
        <p:spPr>
          <a:xfrm>
            <a:off x="371707" y="378172"/>
            <a:ext cx="8400585" cy="6108119"/>
          </a:xfrm>
          <a:custGeom>
            <a:avLst/>
            <a:gdLst>
              <a:gd name="connsiteX0" fmla="*/ 0 w 8400585"/>
              <a:gd name="connsiteY0" fmla="*/ 1018040 h 6108119"/>
              <a:gd name="connsiteX1" fmla="*/ 1018040 w 8400585"/>
              <a:gd name="connsiteY1" fmla="*/ 0 h 6108119"/>
              <a:gd name="connsiteX2" fmla="*/ 7382545 w 8400585"/>
              <a:gd name="connsiteY2" fmla="*/ 0 h 6108119"/>
              <a:gd name="connsiteX3" fmla="*/ 8400585 w 8400585"/>
              <a:gd name="connsiteY3" fmla="*/ 1018040 h 6108119"/>
              <a:gd name="connsiteX4" fmla="*/ 8400585 w 8400585"/>
              <a:gd name="connsiteY4" fmla="*/ 5090079 h 6108119"/>
              <a:gd name="connsiteX5" fmla="*/ 7382545 w 8400585"/>
              <a:gd name="connsiteY5" fmla="*/ 6108119 h 6108119"/>
              <a:gd name="connsiteX6" fmla="*/ 1018040 w 8400585"/>
              <a:gd name="connsiteY6" fmla="*/ 6108119 h 6108119"/>
              <a:gd name="connsiteX7" fmla="*/ 0 w 8400585"/>
              <a:gd name="connsiteY7" fmla="*/ 5090079 h 6108119"/>
              <a:gd name="connsiteX8" fmla="*/ 0 w 8400585"/>
              <a:gd name="connsiteY8" fmla="*/ 1018040 h 6108119"/>
              <a:gd name="connsiteX0" fmla="*/ 0 w 8400585"/>
              <a:gd name="connsiteY0" fmla="*/ 1018040 h 6108119"/>
              <a:gd name="connsiteX1" fmla="*/ 1018040 w 8400585"/>
              <a:gd name="connsiteY1" fmla="*/ 0 h 6108119"/>
              <a:gd name="connsiteX2" fmla="*/ 7382545 w 8400585"/>
              <a:gd name="connsiteY2" fmla="*/ 0 h 6108119"/>
              <a:gd name="connsiteX3" fmla="*/ 8300001 w 8400585"/>
              <a:gd name="connsiteY3" fmla="*/ 1411232 h 6108119"/>
              <a:gd name="connsiteX4" fmla="*/ 8400585 w 8400585"/>
              <a:gd name="connsiteY4" fmla="*/ 5090079 h 6108119"/>
              <a:gd name="connsiteX5" fmla="*/ 7382545 w 8400585"/>
              <a:gd name="connsiteY5" fmla="*/ 6108119 h 6108119"/>
              <a:gd name="connsiteX6" fmla="*/ 1018040 w 8400585"/>
              <a:gd name="connsiteY6" fmla="*/ 6108119 h 6108119"/>
              <a:gd name="connsiteX7" fmla="*/ 0 w 8400585"/>
              <a:gd name="connsiteY7" fmla="*/ 5090079 h 6108119"/>
              <a:gd name="connsiteX8" fmla="*/ 0 w 8400585"/>
              <a:gd name="connsiteY8" fmla="*/ 1018040 h 6108119"/>
              <a:gd name="connsiteX0" fmla="*/ 0 w 8400585"/>
              <a:gd name="connsiteY0" fmla="*/ 1018040 h 6108119"/>
              <a:gd name="connsiteX1" fmla="*/ 1018040 w 8400585"/>
              <a:gd name="connsiteY1" fmla="*/ 0 h 6108119"/>
              <a:gd name="connsiteX2" fmla="*/ 7501417 w 8400585"/>
              <a:gd name="connsiteY2" fmla="*/ 256032 h 6108119"/>
              <a:gd name="connsiteX3" fmla="*/ 8300001 w 8400585"/>
              <a:gd name="connsiteY3" fmla="*/ 1411232 h 6108119"/>
              <a:gd name="connsiteX4" fmla="*/ 8400585 w 8400585"/>
              <a:gd name="connsiteY4" fmla="*/ 5090079 h 6108119"/>
              <a:gd name="connsiteX5" fmla="*/ 7382545 w 8400585"/>
              <a:gd name="connsiteY5" fmla="*/ 6108119 h 6108119"/>
              <a:gd name="connsiteX6" fmla="*/ 1018040 w 8400585"/>
              <a:gd name="connsiteY6" fmla="*/ 6108119 h 6108119"/>
              <a:gd name="connsiteX7" fmla="*/ 0 w 8400585"/>
              <a:gd name="connsiteY7" fmla="*/ 5090079 h 6108119"/>
              <a:gd name="connsiteX8" fmla="*/ 0 w 8400585"/>
              <a:gd name="connsiteY8" fmla="*/ 1018040 h 610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0585" h="6108119">
                <a:moveTo>
                  <a:pt x="0" y="1018040"/>
                </a:moveTo>
                <a:cubicBezTo>
                  <a:pt x="0" y="455792"/>
                  <a:pt x="455792" y="0"/>
                  <a:pt x="1018040" y="0"/>
                </a:cubicBezTo>
                <a:lnTo>
                  <a:pt x="7501417" y="256032"/>
                </a:lnTo>
                <a:cubicBezTo>
                  <a:pt x="8063665" y="256032"/>
                  <a:pt x="8300001" y="848984"/>
                  <a:pt x="8300001" y="1411232"/>
                </a:cubicBezTo>
                <a:cubicBezTo>
                  <a:pt x="8300001" y="2768578"/>
                  <a:pt x="8400585" y="3732733"/>
                  <a:pt x="8400585" y="5090079"/>
                </a:cubicBezTo>
                <a:cubicBezTo>
                  <a:pt x="8400585" y="5652327"/>
                  <a:pt x="7944793" y="6108119"/>
                  <a:pt x="7382545" y="6108119"/>
                </a:cubicBezTo>
                <a:lnTo>
                  <a:pt x="1018040" y="6108119"/>
                </a:lnTo>
                <a:cubicBezTo>
                  <a:pt x="455792" y="6108119"/>
                  <a:pt x="0" y="5652327"/>
                  <a:pt x="0" y="5090079"/>
                </a:cubicBezTo>
                <a:lnTo>
                  <a:pt x="0" y="1018040"/>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2" name="Title 1"/>
          <p:cNvSpPr>
            <a:spLocks noGrp="1"/>
          </p:cNvSpPr>
          <p:nvPr>
            <p:ph type="title"/>
          </p:nvPr>
        </p:nvSpPr>
        <p:spPr>
          <a:xfrm>
            <a:off x="924770" y="931237"/>
            <a:ext cx="7294458" cy="453298"/>
          </a:xfrm>
        </p:spPr>
        <p:txBody>
          <a:bodyPr anchor="t">
            <a:noAutofit/>
          </a:bodyPr>
          <a:lstStyle>
            <a:lvl1pPr>
              <a:defRPr sz="4000"/>
            </a:lvl1pPr>
          </a:lstStyle>
          <a:p>
            <a:r>
              <a:rPr lang="nl-NL" dirty="0"/>
              <a:t>Titel</a:t>
            </a:r>
            <a:endParaRPr lang="en-US" dirty="0"/>
          </a:p>
        </p:txBody>
      </p:sp>
      <p:sp>
        <p:nvSpPr>
          <p:cNvPr id="3" name="Text Placeholder 2"/>
          <p:cNvSpPr>
            <a:spLocks noGrp="1"/>
          </p:cNvSpPr>
          <p:nvPr>
            <p:ph type="body" idx="1" hasCustomPrompt="1"/>
          </p:nvPr>
        </p:nvSpPr>
        <p:spPr>
          <a:xfrm>
            <a:off x="924770" y="1952410"/>
            <a:ext cx="3573412" cy="378763"/>
          </a:xfrm>
        </p:spPr>
        <p:txBody>
          <a:bodyPr anchor="t"/>
          <a:lstStyle>
            <a:lvl1pPr marL="0" indent="0">
              <a:buNone/>
              <a:defRPr sz="2400" b="1" i="0">
                <a:latin typeface="Muli" charset="0"/>
                <a:ea typeface="Muli" charset="0"/>
                <a:cs typeface="Mul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Kop</a:t>
            </a:r>
          </a:p>
        </p:txBody>
      </p:sp>
      <p:sp>
        <p:nvSpPr>
          <p:cNvPr id="5" name="Text Placeholder 4"/>
          <p:cNvSpPr>
            <a:spLocks noGrp="1"/>
          </p:cNvSpPr>
          <p:nvPr>
            <p:ph type="body" sz="quarter" idx="3" hasCustomPrompt="1"/>
          </p:nvPr>
        </p:nvSpPr>
        <p:spPr>
          <a:xfrm>
            <a:off x="4629150" y="1952409"/>
            <a:ext cx="3590077" cy="37876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Kop</a:t>
            </a:r>
          </a:p>
        </p:txBody>
      </p:sp>
      <p:sp>
        <p:nvSpPr>
          <p:cNvPr id="23" name="Tijdelijke aanduiding voor afbeelding 22"/>
          <p:cNvSpPr>
            <a:spLocks noGrp="1"/>
          </p:cNvSpPr>
          <p:nvPr>
            <p:ph type="pic" sz="quarter" idx="10"/>
          </p:nvPr>
        </p:nvSpPr>
        <p:spPr>
          <a:xfrm>
            <a:off x="924771" y="2898775"/>
            <a:ext cx="3573412" cy="3216672"/>
          </a:xfrm>
          <a:prstGeom prst="roundRect">
            <a:avLst/>
          </a:prstGeom>
        </p:spPr>
        <p:txBody>
          <a:bodyPr/>
          <a:lstStyle/>
          <a:p>
            <a:endParaRPr lang="nl-NL"/>
          </a:p>
        </p:txBody>
      </p:sp>
      <p:sp>
        <p:nvSpPr>
          <p:cNvPr id="24" name="Tijdelijke aanduiding voor afbeelding 22"/>
          <p:cNvSpPr>
            <a:spLocks noGrp="1"/>
          </p:cNvSpPr>
          <p:nvPr>
            <p:ph type="pic" sz="quarter" idx="11"/>
          </p:nvPr>
        </p:nvSpPr>
        <p:spPr>
          <a:xfrm>
            <a:off x="4645815" y="2896977"/>
            <a:ext cx="3573412" cy="3216672"/>
          </a:xfrm>
          <a:prstGeom prst="roundRect">
            <a:avLst/>
          </a:prstGeom>
        </p:spPr>
        <p:txBody>
          <a:bodyPr/>
          <a:lstStyle/>
          <a:p>
            <a:endParaRPr lang="nl-NL"/>
          </a:p>
        </p:txBody>
      </p:sp>
      <p:pic>
        <p:nvPicPr>
          <p:cNvPr id="13" name="Afbeelding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206582">
            <a:off x="7136903" y="-115427"/>
            <a:ext cx="2164647" cy="216647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gelijking met achtergrond">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cstate="screen">
            <a:alphaModFix amt="20000"/>
            <a:extLst>
              <a:ext uri="{28A0092B-C50C-407E-A947-70E740481C1C}">
                <a14:useLocalDpi xmlns:a14="http://schemas.microsoft.com/office/drawing/2010/main" val="0"/>
              </a:ext>
            </a:extLst>
          </a:blip>
          <a:stretch>
            <a:fillRect/>
          </a:stretch>
        </p:blipFill>
        <p:spPr>
          <a:xfrm>
            <a:off x="-91440" y="-3164043"/>
            <a:ext cx="9317736" cy="13174775"/>
          </a:xfrm>
          <a:prstGeom prst="rect">
            <a:avLst/>
          </a:prstGeom>
        </p:spPr>
      </p:pic>
      <p:sp>
        <p:nvSpPr>
          <p:cNvPr id="4" name="Afgeronde rechthoek 9"/>
          <p:cNvSpPr/>
          <p:nvPr userDrawn="1"/>
        </p:nvSpPr>
        <p:spPr>
          <a:xfrm>
            <a:off x="371707" y="378172"/>
            <a:ext cx="8400585" cy="6108119"/>
          </a:xfrm>
          <a:custGeom>
            <a:avLst/>
            <a:gdLst>
              <a:gd name="connsiteX0" fmla="*/ 0 w 8400585"/>
              <a:gd name="connsiteY0" fmla="*/ 1018040 h 6108119"/>
              <a:gd name="connsiteX1" fmla="*/ 1018040 w 8400585"/>
              <a:gd name="connsiteY1" fmla="*/ 0 h 6108119"/>
              <a:gd name="connsiteX2" fmla="*/ 7382545 w 8400585"/>
              <a:gd name="connsiteY2" fmla="*/ 0 h 6108119"/>
              <a:gd name="connsiteX3" fmla="*/ 8400585 w 8400585"/>
              <a:gd name="connsiteY3" fmla="*/ 1018040 h 6108119"/>
              <a:gd name="connsiteX4" fmla="*/ 8400585 w 8400585"/>
              <a:gd name="connsiteY4" fmla="*/ 5090079 h 6108119"/>
              <a:gd name="connsiteX5" fmla="*/ 7382545 w 8400585"/>
              <a:gd name="connsiteY5" fmla="*/ 6108119 h 6108119"/>
              <a:gd name="connsiteX6" fmla="*/ 1018040 w 8400585"/>
              <a:gd name="connsiteY6" fmla="*/ 6108119 h 6108119"/>
              <a:gd name="connsiteX7" fmla="*/ 0 w 8400585"/>
              <a:gd name="connsiteY7" fmla="*/ 5090079 h 6108119"/>
              <a:gd name="connsiteX8" fmla="*/ 0 w 8400585"/>
              <a:gd name="connsiteY8" fmla="*/ 1018040 h 6108119"/>
              <a:gd name="connsiteX0" fmla="*/ 0 w 8400585"/>
              <a:gd name="connsiteY0" fmla="*/ 1018040 h 6108119"/>
              <a:gd name="connsiteX1" fmla="*/ 1018040 w 8400585"/>
              <a:gd name="connsiteY1" fmla="*/ 0 h 6108119"/>
              <a:gd name="connsiteX2" fmla="*/ 7382545 w 8400585"/>
              <a:gd name="connsiteY2" fmla="*/ 0 h 6108119"/>
              <a:gd name="connsiteX3" fmla="*/ 8300001 w 8400585"/>
              <a:gd name="connsiteY3" fmla="*/ 1411232 h 6108119"/>
              <a:gd name="connsiteX4" fmla="*/ 8400585 w 8400585"/>
              <a:gd name="connsiteY4" fmla="*/ 5090079 h 6108119"/>
              <a:gd name="connsiteX5" fmla="*/ 7382545 w 8400585"/>
              <a:gd name="connsiteY5" fmla="*/ 6108119 h 6108119"/>
              <a:gd name="connsiteX6" fmla="*/ 1018040 w 8400585"/>
              <a:gd name="connsiteY6" fmla="*/ 6108119 h 6108119"/>
              <a:gd name="connsiteX7" fmla="*/ 0 w 8400585"/>
              <a:gd name="connsiteY7" fmla="*/ 5090079 h 6108119"/>
              <a:gd name="connsiteX8" fmla="*/ 0 w 8400585"/>
              <a:gd name="connsiteY8" fmla="*/ 1018040 h 6108119"/>
              <a:gd name="connsiteX0" fmla="*/ 0 w 8400585"/>
              <a:gd name="connsiteY0" fmla="*/ 1018040 h 6108119"/>
              <a:gd name="connsiteX1" fmla="*/ 1018040 w 8400585"/>
              <a:gd name="connsiteY1" fmla="*/ 0 h 6108119"/>
              <a:gd name="connsiteX2" fmla="*/ 7501417 w 8400585"/>
              <a:gd name="connsiteY2" fmla="*/ 256032 h 6108119"/>
              <a:gd name="connsiteX3" fmla="*/ 8300001 w 8400585"/>
              <a:gd name="connsiteY3" fmla="*/ 1411232 h 6108119"/>
              <a:gd name="connsiteX4" fmla="*/ 8400585 w 8400585"/>
              <a:gd name="connsiteY4" fmla="*/ 5090079 h 6108119"/>
              <a:gd name="connsiteX5" fmla="*/ 7382545 w 8400585"/>
              <a:gd name="connsiteY5" fmla="*/ 6108119 h 6108119"/>
              <a:gd name="connsiteX6" fmla="*/ 1018040 w 8400585"/>
              <a:gd name="connsiteY6" fmla="*/ 6108119 h 6108119"/>
              <a:gd name="connsiteX7" fmla="*/ 0 w 8400585"/>
              <a:gd name="connsiteY7" fmla="*/ 5090079 h 6108119"/>
              <a:gd name="connsiteX8" fmla="*/ 0 w 8400585"/>
              <a:gd name="connsiteY8" fmla="*/ 1018040 h 610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0585" h="6108119">
                <a:moveTo>
                  <a:pt x="0" y="1018040"/>
                </a:moveTo>
                <a:cubicBezTo>
                  <a:pt x="0" y="455792"/>
                  <a:pt x="455792" y="0"/>
                  <a:pt x="1018040" y="0"/>
                </a:cubicBezTo>
                <a:lnTo>
                  <a:pt x="7501417" y="256032"/>
                </a:lnTo>
                <a:cubicBezTo>
                  <a:pt x="8063665" y="256032"/>
                  <a:pt x="8300001" y="848984"/>
                  <a:pt x="8300001" y="1411232"/>
                </a:cubicBezTo>
                <a:cubicBezTo>
                  <a:pt x="8300001" y="2768578"/>
                  <a:pt x="8400585" y="3732733"/>
                  <a:pt x="8400585" y="5090079"/>
                </a:cubicBezTo>
                <a:cubicBezTo>
                  <a:pt x="8400585" y="5652327"/>
                  <a:pt x="7944793" y="6108119"/>
                  <a:pt x="7382545" y="6108119"/>
                </a:cubicBezTo>
                <a:lnTo>
                  <a:pt x="1018040" y="6108119"/>
                </a:lnTo>
                <a:cubicBezTo>
                  <a:pt x="455792" y="6108119"/>
                  <a:pt x="0" y="5652327"/>
                  <a:pt x="0" y="5090079"/>
                </a:cubicBezTo>
                <a:lnTo>
                  <a:pt x="0" y="1018040"/>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5" name="Title 1"/>
          <p:cNvSpPr>
            <a:spLocks noGrp="1"/>
          </p:cNvSpPr>
          <p:nvPr>
            <p:ph type="title"/>
          </p:nvPr>
        </p:nvSpPr>
        <p:spPr>
          <a:xfrm>
            <a:off x="924770" y="931237"/>
            <a:ext cx="7294458" cy="453298"/>
          </a:xfrm>
        </p:spPr>
        <p:txBody>
          <a:bodyPr anchor="t">
            <a:noAutofit/>
          </a:bodyPr>
          <a:lstStyle>
            <a:lvl1pPr>
              <a:defRPr sz="4000"/>
            </a:lvl1pPr>
          </a:lstStyle>
          <a:p>
            <a:r>
              <a:rPr lang="nl-NL" dirty="0"/>
              <a:t>Titel</a:t>
            </a:r>
            <a:endParaRPr lang="en-US" dirty="0"/>
          </a:p>
        </p:txBody>
      </p:sp>
      <p:sp>
        <p:nvSpPr>
          <p:cNvPr id="6" name="Text Placeholder 2"/>
          <p:cNvSpPr>
            <a:spLocks noGrp="1"/>
          </p:cNvSpPr>
          <p:nvPr>
            <p:ph type="body" idx="1" hasCustomPrompt="1"/>
          </p:nvPr>
        </p:nvSpPr>
        <p:spPr>
          <a:xfrm>
            <a:off x="924770" y="1952410"/>
            <a:ext cx="3573412" cy="378763"/>
          </a:xfrm>
        </p:spPr>
        <p:txBody>
          <a:bodyPr anchor="t"/>
          <a:lstStyle>
            <a:lvl1pPr marL="0" indent="0">
              <a:buNone/>
              <a:defRPr sz="2400" b="1" i="0">
                <a:latin typeface="Muli" charset="0"/>
                <a:ea typeface="Muli" charset="0"/>
                <a:cs typeface="Mul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Kop</a:t>
            </a:r>
          </a:p>
        </p:txBody>
      </p:sp>
      <p:sp>
        <p:nvSpPr>
          <p:cNvPr id="7" name="Text Placeholder 4"/>
          <p:cNvSpPr>
            <a:spLocks noGrp="1"/>
          </p:cNvSpPr>
          <p:nvPr>
            <p:ph type="body" sz="quarter" idx="3" hasCustomPrompt="1"/>
          </p:nvPr>
        </p:nvSpPr>
        <p:spPr>
          <a:xfrm>
            <a:off x="4629150" y="1952409"/>
            <a:ext cx="3590077" cy="37876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Kop</a:t>
            </a:r>
          </a:p>
        </p:txBody>
      </p:sp>
      <p:sp>
        <p:nvSpPr>
          <p:cNvPr id="8" name="Tijdelijke aanduiding voor afbeelding 22"/>
          <p:cNvSpPr>
            <a:spLocks noGrp="1"/>
          </p:cNvSpPr>
          <p:nvPr>
            <p:ph type="pic" sz="quarter" idx="10"/>
          </p:nvPr>
        </p:nvSpPr>
        <p:spPr>
          <a:xfrm>
            <a:off x="924771" y="2898775"/>
            <a:ext cx="3573412" cy="3216672"/>
          </a:xfrm>
          <a:prstGeom prst="roundRect">
            <a:avLst/>
          </a:prstGeom>
        </p:spPr>
        <p:txBody>
          <a:bodyPr/>
          <a:lstStyle/>
          <a:p>
            <a:endParaRPr lang="nl-NL"/>
          </a:p>
        </p:txBody>
      </p:sp>
      <p:sp>
        <p:nvSpPr>
          <p:cNvPr id="9" name="Tijdelijke aanduiding voor afbeelding 22"/>
          <p:cNvSpPr>
            <a:spLocks noGrp="1"/>
          </p:cNvSpPr>
          <p:nvPr>
            <p:ph type="pic" sz="quarter" idx="11"/>
          </p:nvPr>
        </p:nvSpPr>
        <p:spPr>
          <a:xfrm>
            <a:off x="4645815" y="2896977"/>
            <a:ext cx="3573412" cy="3216672"/>
          </a:xfrm>
          <a:prstGeom prst="roundRect">
            <a:avLst/>
          </a:prstGeom>
        </p:spPr>
        <p:txBody>
          <a:bodyPr/>
          <a:lstStyle/>
          <a:p>
            <a:endParaRPr lang="nl-NL"/>
          </a:p>
        </p:txBody>
      </p:sp>
      <p:pic>
        <p:nvPicPr>
          <p:cNvPr id="11" name="Afbeelding 1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837005" y="39220"/>
            <a:ext cx="1783080" cy="1783080"/>
          </a:xfrm>
          <a:prstGeom prst="rect">
            <a:avLst/>
          </a:prstGeom>
        </p:spPr>
      </p:pic>
      <p:pic>
        <p:nvPicPr>
          <p:cNvPr id="12" name="Afbeelding 1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667908">
            <a:off x="7457805" y="-25076"/>
            <a:ext cx="1764792" cy="1764792"/>
          </a:xfrm>
          <a:prstGeom prst="rect">
            <a:avLst/>
          </a:prstGeom>
        </p:spPr>
      </p:pic>
    </p:spTree>
    <p:extLst>
      <p:ext uri="{BB962C8B-B14F-4D97-AF65-F5344CB8AC3E}">
        <p14:creationId xmlns:p14="http://schemas.microsoft.com/office/powerpoint/2010/main" val="668219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beeld">
    <p:spTree>
      <p:nvGrpSpPr>
        <p:cNvPr id="1" name=""/>
        <p:cNvGrpSpPr/>
        <p:nvPr/>
      </p:nvGrpSpPr>
      <p:grpSpPr>
        <a:xfrm>
          <a:off x="0" y="0"/>
          <a:ext cx="0" cy="0"/>
          <a:chOff x="0" y="0"/>
          <a:chExt cx="0" cy="0"/>
        </a:xfrm>
      </p:grpSpPr>
      <p:sp>
        <p:nvSpPr>
          <p:cNvPr id="5" name="Afgeronde rechthoek 9"/>
          <p:cNvSpPr/>
          <p:nvPr userDrawn="1"/>
        </p:nvSpPr>
        <p:spPr>
          <a:xfrm>
            <a:off x="371707" y="371707"/>
            <a:ext cx="8400585" cy="1523459"/>
          </a:xfrm>
          <a:custGeom>
            <a:avLst/>
            <a:gdLst>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53915 w 8400585"/>
              <a:gd name="connsiteY6" fmla="*/ 1523459 h 1523459"/>
              <a:gd name="connsiteX7" fmla="*/ 0 w 8400585"/>
              <a:gd name="connsiteY7" fmla="*/ 1269544 h 1523459"/>
              <a:gd name="connsiteX8" fmla="*/ 0 w 8400585"/>
              <a:gd name="connsiteY8" fmla="*/ 253915 h 1523459"/>
              <a:gd name="connsiteX0" fmla="*/ 0 w 8400585"/>
              <a:gd name="connsiteY0" fmla="*/ 253915 h 1523459"/>
              <a:gd name="connsiteX1" fmla="*/ 253915 w 8400585"/>
              <a:gd name="connsiteY1" fmla="*/ 100584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53915 w 8400585"/>
              <a:gd name="connsiteY6" fmla="*/ 1523459 h 1523459"/>
              <a:gd name="connsiteX7" fmla="*/ 0 w 8400585"/>
              <a:gd name="connsiteY7" fmla="*/ 1269544 h 1523459"/>
              <a:gd name="connsiteX8" fmla="*/ 0 w 8400585"/>
              <a:gd name="connsiteY8" fmla="*/ 253915 h 1523459"/>
              <a:gd name="connsiteX0" fmla="*/ 0 w 8400585"/>
              <a:gd name="connsiteY0" fmla="*/ 400219 h 1523459"/>
              <a:gd name="connsiteX1" fmla="*/ 253915 w 8400585"/>
              <a:gd name="connsiteY1" fmla="*/ 100584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53915 w 8400585"/>
              <a:gd name="connsiteY6" fmla="*/ 1523459 h 1523459"/>
              <a:gd name="connsiteX7" fmla="*/ 0 w 8400585"/>
              <a:gd name="connsiteY7" fmla="*/ 1269544 h 1523459"/>
              <a:gd name="connsiteX8" fmla="*/ 0 w 8400585"/>
              <a:gd name="connsiteY8" fmla="*/ 400219 h 152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0585" h="1523459">
                <a:moveTo>
                  <a:pt x="0" y="400219"/>
                </a:moveTo>
                <a:cubicBezTo>
                  <a:pt x="0" y="259986"/>
                  <a:pt x="113682" y="100584"/>
                  <a:pt x="253915" y="100584"/>
                </a:cubicBezTo>
                <a:cubicBezTo>
                  <a:pt x="2884833" y="100584"/>
                  <a:pt x="5515752" y="0"/>
                  <a:pt x="8146670" y="0"/>
                </a:cubicBezTo>
                <a:cubicBezTo>
                  <a:pt x="8286903" y="0"/>
                  <a:pt x="8400585" y="113682"/>
                  <a:pt x="8400585" y="253915"/>
                </a:cubicBezTo>
                <a:lnTo>
                  <a:pt x="8400585" y="1269544"/>
                </a:lnTo>
                <a:cubicBezTo>
                  <a:pt x="8400585" y="1409777"/>
                  <a:pt x="8286903" y="1523459"/>
                  <a:pt x="8146670" y="1523459"/>
                </a:cubicBezTo>
                <a:lnTo>
                  <a:pt x="253915" y="1523459"/>
                </a:lnTo>
                <a:cubicBezTo>
                  <a:pt x="113682" y="1523459"/>
                  <a:pt x="0" y="1409777"/>
                  <a:pt x="0" y="1269544"/>
                </a:cubicBezTo>
                <a:lnTo>
                  <a:pt x="0" y="400219"/>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6" name="Title 1"/>
          <p:cNvSpPr>
            <a:spLocks noGrp="1"/>
          </p:cNvSpPr>
          <p:nvPr>
            <p:ph type="title" hasCustomPrompt="1"/>
          </p:nvPr>
        </p:nvSpPr>
        <p:spPr>
          <a:xfrm>
            <a:off x="924772" y="924772"/>
            <a:ext cx="7294455" cy="417331"/>
          </a:xfrm>
        </p:spPr>
        <p:txBody>
          <a:bodyPr anchor="t">
            <a:normAutofit/>
          </a:bodyPr>
          <a:lstStyle>
            <a:lvl1pPr>
              <a:defRPr sz="4000"/>
            </a:lvl1pPr>
          </a:lstStyle>
          <a:p>
            <a:r>
              <a:rPr lang="nl-NL" dirty="0"/>
              <a:t>Titelstijl bewerken</a:t>
            </a:r>
            <a:endParaRPr lang="en-US" dirty="0"/>
          </a:p>
        </p:txBody>
      </p:sp>
      <p:sp>
        <p:nvSpPr>
          <p:cNvPr id="7" name="Tijdelijke aanduiding voor afbeelding 12"/>
          <p:cNvSpPr>
            <a:spLocks noGrp="1"/>
          </p:cNvSpPr>
          <p:nvPr>
            <p:ph type="pic" sz="quarter" idx="10"/>
          </p:nvPr>
        </p:nvSpPr>
        <p:spPr>
          <a:xfrm>
            <a:off x="371475" y="2445450"/>
            <a:ext cx="8400817" cy="4041705"/>
          </a:xfrm>
          <a:prstGeom prst="roundRect">
            <a:avLst/>
          </a:prstGeom>
        </p:spPr>
        <p:txBody>
          <a:bodyPr/>
          <a:lstStyle/>
          <a:p>
            <a:endParaRPr lang="nl-NL" dirty="0"/>
          </a:p>
        </p:txBody>
      </p:sp>
      <p:pic>
        <p:nvPicPr>
          <p:cNvPr id="3" name="Afbeelding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820267" y="658072"/>
            <a:ext cx="1505090" cy="1505090"/>
          </a:xfrm>
          <a:prstGeom prst="rect">
            <a:avLst/>
          </a:prstGeom>
        </p:spPr>
      </p:pic>
      <p:pic>
        <p:nvPicPr>
          <p:cNvPr id="4" name="Afbeelding 3"/>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20883864">
            <a:off x="7159937" y="735292"/>
            <a:ext cx="2118579" cy="211857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en beeld met achtergrond">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screen">
            <a:alphaModFix amt="20000"/>
            <a:extLst>
              <a:ext uri="{28A0092B-C50C-407E-A947-70E740481C1C}">
                <a14:useLocalDpi xmlns:a14="http://schemas.microsoft.com/office/drawing/2010/main" val="0"/>
              </a:ext>
            </a:extLst>
          </a:blip>
          <a:stretch>
            <a:fillRect/>
          </a:stretch>
        </p:blipFill>
        <p:spPr>
          <a:xfrm>
            <a:off x="0" y="-2815053"/>
            <a:ext cx="9299448" cy="13152665"/>
          </a:xfrm>
          <a:prstGeom prst="rect">
            <a:avLst/>
          </a:prstGeom>
        </p:spPr>
      </p:pic>
      <p:sp>
        <p:nvSpPr>
          <p:cNvPr id="10" name="Afgeronde rechthoek 9"/>
          <p:cNvSpPr/>
          <p:nvPr userDrawn="1"/>
        </p:nvSpPr>
        <p:spPr>
          <a:xfrm>
            <a:off x="371707" y="371707"/>
            <a:ext cx="8400585" cy="1523459"/>
          </a:xfrm>
          <a:custGeom>
            <a:avLst/>
            <a:gdLst>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53915 w 8400585"/>
              <a:gd name="connsiteY6" fmla="*/ 1523459 h 1523459"/>
              <a:gd name="connsiteX7" fmla="*/ 0 w 8400585"/>
              <a:gd name="connsiteY7" fmla="*/ 1269544 h 1523459"/>
              <a:gd name="connsiteX8" fmla="*/ 0 w 8400585"/>
              <a:gd name="connsiteY8" fmla="*/ 253915 h 1523459"/>
              <a:gd name="connsiteX0" fmla="*/ 0 w 8400585"/>
              <a:gd name="connsiteY0" fmla="*/ 253915 h 1523459"/>
              <a:gd name="connsiteX1" fmla="*/ 253915 w 8400585"/>
              <a:gd name="connsiteY1" fmla="*/ 100584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53915 w 8400585"/>
              <a:gd name="connsiteY6" fmla="*/ 1523459 h 1523459"/>
              <a:gd name="connsiteX7" fmla="*/ 0 w 8400585"/>
              <a:gd name="connsiteY7" fmla="*/ 1269544 h 1523459"/>
              <a:gd name="connsiteX8" fmla="*/ 0 w 8400585"/>
              <a:gd name="connsiteY8" fmla="*/ 253915 h 1523459"/>
              <a:gd name="connsiteX0" fmla="*/ 0 w 8400585"/>
              <a:gd name="connsiteY0" fmla="*/ 400219 h 1523459"/>
              <a:gd name="connsiteX1" fmla="*/ 253915 w 8400585"/>
              <a:gd name="connsiteY1" fmla="*/ 100584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53915 w 8400585"/>
              <a:gd name="connsiteY6" fmla="*/ 1523459 h 1523459"/>
              <a:gd name="connsiteX7" fmla="*/ 0 w 8400585"/>
              <a:gd name="connsiteY7" fmla="*/ 1269544 h 1523459"/>
              <a:gd name="connsiteX8" fmla="*/ 0 w 8400585"/>
              <a:gd name="connsiteY8" fmla="*/ 400219 h 152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0585" h="1523459">
                <a:moveTo>
                  <a:pt x="0" y="400219"/>
                </a:moveTo>
                <a:cubicBezTo>
                  <a:pt x="0" y="259986"/>
                  <a:pt x="113682" y="100584"/>
                  <a:pt x="253915" y="100584"/>
                </a:cubicBezTo>
                <a:cubicBezTo>
                  <a:pt x="2884833" y="100584"/>
                  <a:pt x="5515752" y="0"/>
                  <a:pt x="8146670" y="0"/>
                </a:cubicBezTo>
                <a:cubicBezTo>
                  <a:pt x="8286903" y="0"/>
                  <a:pt x="8400585" y="113682"/>
                  <a:pt x="8400585" y="253915"/>
                </a:cubicBezTo>
                <a:lnTo>
                  <a:pt x="8400585" y="1269544"/>
                </a:lnTo>
                <a:cubicBezTo>
                  <a:pt x="8400585" y="1409777"/>
                  <a:pt x="8286903" y="1523459"/>
                  <a:pt x="8146670" y="1523459"/>
                </a:cubicBezTo>
                <a:lnTo>
                  <a:pt x="253915" y="1523459"/>
                </a:lnTo>
                <a:cubicBezTo>
                  <a:pt x="113682" y="1523459"/>
                  <a:pt x="0" y="1409777"/>
                  <a:pt x="0" y="1269544"/>
                </a:cubicBezTo>
                <a:lnTo>
                  <a:pt x="0" y="400219"/>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8" name="Title 1"/>
          <p:cNvSpPr>
            <a:spLocks noGrp="1"/>
          </p:cNvSpPr>
          <p:nvPr>
            <p:ph type="title" hasCustomPrompt="1"/>
          </p:nvPr>
        </p:nvSpPr>
        <p:spPr>
          <a:xfrm>
            <a:off x="924772" y="924772"/>
            <a:ext cx="7294455" cy="417331"/>
          </a:xfrm>
        </p:spPr>
        <p:txBody>
          <a:bodyPr anchor="t">
            <a:normAutofit/>
          </a:bodyPr>
          <a:lstStyle>
            <a:lvl1pPr>
              <a:defRPr sz="4000"/>
            </a:lvl1pPr>
          </a:lstStyle>
          <a:p>
            <a:r>
              <a:rPr lang="nl-NL" dirty="0"/>
              <a:t>Titelstijl bewerken</a:t>
            </a:r>
            <a:endParaRPr lang="en-US" dirty="0"/>
          </a:p>
        </p:txBody>
      </p:sp>
      <p:sp>
        <p:nvSpPr>
          <p:cNvPr id="9" name="Tijdelijke aanduiding voor afbeelding 12"/>
          <p:cNvSpPr>
            <a:spLocks noGrp="1"/>
          </p:cNvSpPr>
          <p:nvPr>
            <p:ph type="pic" sz="quarter" idx="10"/>
          </p:nvPr>
        </p:nvSpPr>
        <p:spPr>
          <a:xfrm>
            <a:off x="371475" y="2445450"/>
            <a:ext cx="8400817" cy="4041705"/>
          </a:xfrm>
          <a:prstGeom prst="roundRect">
            <a:avLst/>
          </a:prstGeom>
        </p:spPr>
        <p:txBody>
          <a:bodyPr/>
          <a:lstStyle/>
          <a:p>
            <a:endParaRPr lang="nl-NL" dirty="0"/>
          </a:p>
        </p:txBody>
      </p:sp>
      <p:pic>
        <p:nvPicPr>
          <p:cNvPr id="14" name="Afbeelding 13"/>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196039" y="924098"/>
            <a:ext cx="1593144" cy="1594492"/>
          </a:xfrm>
          <a:prstGeom prst="rect">
            <a:avLst/>
          </a:prstGeom>
        </p:spPr>
      </p:pic>
      <p:pic>
        <p:nvPicPr>
          <p:cNvPr id="12" name="Afbeelding 1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27199" y="1465945"/>
            <a:ext cx="1051971" cy="1051971"/>
          </a:xfrm>
          <a:prstGeom prst="rect">
            <a:avLst/>
          </a:prstGeom>
        </p:spPr>
      </p:pic>
    </p:spTree>
    <p:extLst>
      <p:ext uri="{BB962C8B-B14F-4D97-AF65-F5344CB8AC3E}">
        <p14:creationId xmlns:p14="http://schemas.microsoft.com/office/powerpoint/2010/main" val="863751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tekst en beeld">
    <p:spTree>
      <p:nvGrpSpPr>
        <p:cNvPr id="1" name=""/>
        <p:cNvGrpSpPr/>
        <p:nvPr/>
      </p:nvGrpSpPr>
      <p:grpSpPr>
        <a:xfrm>
          <a:off x="0" y="0"/>
          <a:ext cx="0" cy="0"/>
          <a:chOff x="0" y="0"/>
          <a:chExt cx="0" cy="0"/>
        </a:xfrm>
      </p:grpSpPr>
      <p:sp>
        <p:nvSpPr>
          <p:cNvPr id="8" name="Afgeronde rechthoek 7"/>
          <p:cNvSpPr/>
          <p:nvPr userDrawn="1"/>
        </p:nvSpPr>
        <p:spPr>
          <a:xfrm>
            <a:off x="371707" y="371708"/>
            <a:ext cx="8400585" cy="6114584"/>
          </a:xfrm>
          <a:custGeom>
            <a:avLst/>
            <a:gdLst>
              <a:gd name="connsiteX0" fmla="*/ 0 w 8400585"/>
              <a:gd name="connsiteY0" fmla="*/ 1019118 h 6114584"/>
              <a:gd name="connsiteX1" fmla="*/ 1019118 w 8400585"/>
              <a:gd name="connsiteY1" fmla="*/ 0 h 6114584"/>
              <a:gd name="connsiteX2" fmla="*/ 7381467 w 8400585"/>
              <a:gd name="connsiteY2" fmla="*/ 0 h 6114584"/>
              <a:gd name="connsiteX3" fmla="*/ 8400585 w 8400585"/>
              <a:gd name="connsiteY3" fmla="*/ 1019118 h 6114584"/>
              <a:gd name="connsiteX4" fmla="*/ 8400585 w 8400585"/>
              <a:gd name="connsiteY4" fmla="*/ 5095466 h 6114584"/>
              <a:gd name="connsiteX5" fmla="*/ 7381467 w 8400585"/>
              <a:gd name="connsiteY5" fmla="*/ 6114584 h 6114584"/>
              <a:gd name="connsiteX6" fmla="*/ 1019118 w 8400585"/>
              <a:gd name="connsiteY6" fmla="*/ 6114584 h 6114584"/>
              <a:gd name="connsiteX7" fmla="*/ 0 w 8400585"/>
              <a:gd name="connsiteY7" fmla="*/ 5095466 h 6114584"/>
              <a:gd name="connsiteX8" fmla="*/ 0 w 8400585"/>
              <a:gd name="connsiteY8" fmla="*/ 1019118 h 6114584"/>
              <a:gd name="connsiteX0" fmla="*/ 0 w 8400585"/>
              <a:gd name="connsiteY0" fmla="*/ 1019118 h 6114584"/>
              <a:gd name="connsiteX1" fmla="*/ 1019118 w 8400585"/>
              <a:gd name="connsiteY1" fmla="*/ 0 h 6114584"/>
              <a:gd name="connsiteX2" fmla="*/ 7381467 w 8400585"/>
              <a:gd name="connsiteY2" fmla="*/ 0 h 6114584"/>
              <a:gd name="connsiteX3" fmla="*/ 8400585 w 8400585"/>
              <a:gd name="connsiteY3" fmla="*/ 1019118 h 6114584"/>
              <a:gd name="connsiteX4" fmla="*/ 8281713 w 8400585"/>
              <a:gd name="connsiteY4" fmla="*/ 5095466 h 6114584"/>
              <a:gd name="connsiteX5" fmla="*/ 7381467 w 8400585"/>
              <a:gd name="connsiteY5" fmla="*/ 6114584 h 6114584"/>
              <a:gd name="connsiteX6" fmla="*/ 1019118 w 8400585"/>
              <a:gd name="connsiteY6" fmla="*/ 6114584 h 6114584"/>
              <a:gd name="connsiteX7" fmla="*/ 0 w 8400585"/>
              <a:gd name="connsiteY7" fmla="*/ 5095466 h 6114584"/>
              <a:gd name="connsiteX8" fmla="*/ 0 w 8400585"/>
              <a:gd name="connsiteY8" fmla="*/ 1019118 h 6114584"/>
              <a:gd name="connsiteX0" fmla="*/ 0 w 8400585"/>
              <a:gd name="connsiteY0" fmla="*/ 1019118 h 6114584"/>
              <a:gd name="connsiteX1" fmla="*/ 1019118 w 8400585"/>
              <a:gd name="connsiteY1" fmla="*/ 0 h 6114584"/>
              <a:gd name="connsiteX2" fmla="*/ 7381467 w 8400585"/>
              <a:gd name="connsiteY2" fmla="*/ 0 h 6114584"/>
              <a:gd name="connsiteX3" fmla="*/ 8400585 w 8400585"/>
              <a:gd name="connsiteY3" fmla="*/ 1019118 h 6114584"/>
              <a:gd name="connsiteX4" fmla="*/ 8281713 w 8400585"/>
              <a:gd name="connsiteY4" fmla="*/ 5095466 h 6114584"/>
              <a:gd name="connsiteX5" fmla="*/ 7308315 w 8400585"/>
              <a:gd name="connsiteY5" fmla="*/ 6032288 h 6114584"/>
              <a:gd name="connsiteX6" fmla="*/ 1019118 w 8400585"/>
              <a:gd name="connsiteY6" fmla="*/ 6114584 h 6114584"/>
              <a:gd name="connsiteX7" fmla="*/ 0 w 8400585"/>
              <a:gd name="connsiteY7" fmla="*/ 5095466 h 6114584"/>
              <a:gd name="connsiteX8" fmla="*/ 0 w 8400585"/>
              <a:gd name="connsiteY8" fmla="*/ 1019118 h 611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0585" h="6114584">
                <a:moveTo>
                  <a:pt x="0" y="1019118"/>
                </a:moveTo>
                <a:cubicBezTo>
                  <a:pt x="0" y="456275"/>
                  <a:pt x="456275" y="0"/>
                  <a:pt x="1019118" y="0"/>
                </a:cubicBezTo>
                <a:lnTo>
                  <a:pt x="7381467" y="0"/>
                </a:lnTo>
                <a:cubicBezTo>
                  <a:pt x="7944310" y="0"/>
                  <a:pt x="8400585" y="456275"/>
                  <a:pt x="8400585" y="1019118"/>
                </a:cubicBezTo>
                <a:cubicBezTo>
                  <a:pt x="8400585" y="2377901"/>
                  <a:pt x="8281713" y="3736683"/>
                  <a:pt x="8281713" y="5095466"/>
                </a:cubicBezTo>
                <a:cubicBezTo>
                  <a:pt x="8281713" y="5658309"/>
                  <a:pt x="7871158" y="6032288"/>
                  <a:pt x="7308315" y="6032288"/>
                </a:cubicBezTo>
                <a:lnTo>
                  <a:pt x="1019118" y="6114584"/>
                </a:lnTo>
                <a:cubicBezTo>
                  <a:pt x="456275" y="6114584"/>
                  <a:pt x="0" y="5658309"/>
                  <a:pt x="0" y="5095466"/>
                </a:cubicBezTo>
                <a:lnTo>
                  <a:pt x="0" y="1019118"/>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4" name="Text Placeholder 3"/>
          <p:cNvSpPr>
            <a:spLocks noGrp="1"/>
          </p:cNvSpPr>
          <p:nvPr>
            <p:ph type="body" sz="half" idx="2"/>
          </p:nvPr>
        </p:nvSpPr>
        <p:spPr>
          <a:xfrm>
            <a:off x="924771" y="1949664"/>
            <a:ext cx="2654247" cy="39880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 om de tekststijl van het model te bewerken</a:t>
            </a:r>
          </a:p>
        </p:txBody>
      </p:sp>
      <p:sp>
        <p:nvSpPr>
          <p:cNvPr id="16" name="Title 1"/>
          <p:cNvSpPr>
            <a:spLocks noGrp="1"/>
          </p:cNvSpPr>
          <p:nvPr>
            <p:ph type="title" hasCustomPrompt="1"/>
          </p:nvPr>
        </p:nvSpPr>
        <p:spPr>
          <a:xfrm>
            <a:off x="924772" y="924772"/>
            <a:ext cx="7294455" cy="417331"/>
          </a:xfrm>
        </p:spPr>
        <p:txBody>
          <a:bodyPr anchor="t">
            <a:normAutofit/>
          </a:bodyPr>
          <a:lstStyle>
            <a:lvl1pPr>
              <a:defRPr sz="4000"/>
            </a:lvl1pPr>
          </a:lstStyle>
          <a:p>
            <a:r>
              <a:rPr lang="nl-NL" dirty="0"/>
              <a:t>Titelstijl bewerken</a:t>
            </a:r>
            <a:endParaRPr lang="en-US" dirty="0"/>
          </a:p>
        </p:txBody>
      </p:sp>
      <p:sp>
        <p:nvSpPr>
          <p:cNvPr id="18" name="Tijdelijke aanduiding voor afbeelding 17"/>
          <p:cNvSpPr>
            <a:spLocks noGrp="1"/>
          </p:cNvSpPr>
          <p:nvPr>
            <p:ph type="pic" sz="quarter" idx="10"/>
          </p:nvPr>
        </p:nvSpPr>
        <p:spPr>
          <a:xfrm>
            <a:off x="4132082" y="1949663"/>
            <a:ext cx="4087145" cy="3988061"/>
          </a:xfrm>
          <a:prstGeom prst="roundRect">
            <a:avLst/>
          </a:prstGeom>
        </p:spPr>
        <p:txBody>
          <a:bodyPr/>
          <a:lstStyle/>
          <a:p>
            <a:endParaRPr lang="nl-NL"/>
          </a:p>
        </p:txBody>
      </p:sp>
      <p:pic>
        <p:nvPicPr>
          <p:cNvPr id="9" name="Afbeelding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21318966">
            <a:off x="-586200" y="4473797"/>
            <a:ext cx="2468880" cy="2468880"/>
          </a:xfrm>
          <a:prstGeom prst="rect">
            <a:avLst/>
          </a:prstGeom>
        </p:spPr>
      </p:pic>
      <p:pic>
        <p:nvPicPr>
          <p:cNvPr id="3" name="Afbeelding 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13816" y="6099048"/>
            <a:ext cx="627016" cy="627016"/>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tekst en beeld met achtegrond">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cstate="screen">
            <a:alphaModFix amt="20000"/>
            <a:extLst>
              <a:ext uri="{28A0092B-C50C-407E-A947-70E740481C1C}">
                <a14:useLocalDpi xmlns:a14="http://schemas.microsoft.com/office/drawing/2010/main" val="0"/>
              </a:ext>
            </a:extLst>
          </a:blip>
          <a:stretch>
            <a:fillRect/>
          </a:stretch>
        </p:blipFill>
        <p:spPr>
          <a:xfrm>
            <a:off x="0" y="-2815053"/>
            <a:ext cx="9299448" cy="13152665"/>
          </a:xfrm>
          <a:prstGeom prst="rect">
            <a:avLst/>
          </a:prstGeom>
        </p:spPr>
      </p:pic>
      <p:sp>
        <p:nvSpPr>
          <p:cNvPr id="8" name="Afgeronde rechthoek 7"/>
          <p:cNvSpPr/>
          <p:nvPr userDrawn="1"/>
        </p:nvSpPr>
        <p:spPr>
          <a:xfrm>
            <a:off x="371707" y="371708"/>
            <a:ext cx="8400585" cy="6114584"/>
          </a:xfrm>
          <a:custGeom>
            <a:avLst/>
            <a:gdLst>
              <a:gd name="connsiteX0" fmla="*/ 0 w 8400585"/>
              <a:gd name="connsiteY0" fmla="*/ 1019118 h 6114584"/>
              <a:gd name="connsiteX1" fmla="*/ 1019118 w 8400585"/>
              <a:gd name="connsiteY1" fmla="*/ 0 h 6114584"/>
              <a:gd name="connsiteX2" fmla="*/ 7381467 w 8400585"/>
              <a:gd name="connsiteY2" fmla="*/ 0 h 6114584"/>
              <a:gd name="connsiteX3" fmla="*/ 8400585 w 8400585"/>
              <a:gd name="connsiteY3" fmla="*/ 1019118 h 6114584"/>
              <a:gd name="connsiteX4" fmla="*/ 8400585 w 8400585"/>
              <a:gd name="connsiteY4" fmla="*/ 5095466 h 6114584"/>
              <a:gd name="connsiteX5" fmla="*/ 7381467 w 8400585"/>
              <a:gd name="connsiteY5" fmla="*/ 6114584 h 6114584"/>
              <a:gd name="connsiteX6" fmla="*/ 1019118 w 8400585"/>
              <a:gd name="connsiteY6" fmla="*/ 6114584 h 6114584"/>
              <a:gd name="connsiteX7" fmla="*/ 0 w 8400585"/>
              <a:gd name="connsiteY7" fmla="*/ 5095466 h 6114584"/>
              <a:gd name="connsiteX8" fmla="*/ 0 w 8400585"/>
              <a:gd name="connsiteY8" fmla="*/ 1019118 h 6114584"/>
              <a:gd name="connsiteX0" fmla="*/ 0 w 8400585"/>
              <a:gd name="connsiteY0" fmla="*/ 1019118 h 6114584"/>
              <a:gd name="connsiteX1" fmla="*/ 1019118 w 8400585"/>
              <a:gd name="connsiteY1" fmla="*/ 0 h 6114584"/>
              <a:gd name="connsiteX2" fmla="*/ 7381467 w 8400585"/>
              <a:gd name="connsiteY2" fmla="*/ 0 h 6114584"/>
              <a:gd name="connsiteX3" fmla="*/ 8400585 w 8400585"/>
              <a:gd name="connsiteY3" fmla="*/ 1019118 h 6114584"/>
              <a:gd name="connsiteX4" fmla="*/ 8281713 w 8400585"/>
              <a:gd name="connsiteY4" fmla="*/ 5095466 h 6114584"/>
              <a:gd name="connsiteX5" fmla="*/ 7381467 w 8400585"/>
              <a:gd name="connsiteY5" fmla="*/ 6114584 h 6114584"/>
              <a:gd name="connsiteX6" fmla="*/ 1019118 w 8400585"/>
              <a:gd name="connsiteY6" fmla="*/ 6114584 h 6114584"/>
              <a:gd name="connsiteX7" fmla="*/ 0 w 8400585"/>
              <a:gd name="connsiteY7" fmla="*/ 5095466 h 6114584"/>
              <a:gd name="connsiteX8" fmla="*/ 0 w 8400585"/>
              <a:gd name="connsiteY8" fmla="*/ 1019118 h 6114584"/>
              <a:gd name="connsiteX0" fmla="*/ 0 w 8400585"/>
              <a:gd name="connsiteY0" fmla="*/ 1019118 h 6114584"/>
              <a:gd name="connsiteX1" fmla="*/ 1019118 w 8400585"/>
              <a:gd name="connsiteY1" fmla="*/ 0 h 6114584"/>
              <a:gd name="connsiteX2" fmla="*/ 7381467 w 8400585"/>
              <a:gd name="connsiteY2" fmla="*/ 0 h 6114584"/>
              <a:gd name="connsiteX3" fmla="*/ 8400585 w 8400585"/>
              <a:gd name="connsiteY3" fmla="*/ 1019118 h 6114584"/>
              <a:gd name="connsiteX4" fmla="*/ 8281713 w 8400585"/>
              <a:gd name="connsiteY4" fmla="*/ 5095466 h 6114584"/>
              <a:gd name="connsiteX5" fmla="*/ 7308315 w 8400585"/>
              <a:gd name="connsiteY5" fmla="*/ 6032288 h 6114584"/>
              <a:gd name="connsiteX6" fmla="*/ 1019118 w 8400585"/>
              <a:gd name="connsiteY6" fmla="*/ 6114584 h 6114584"/>
              <a:gd name="connsiteX7" fmla="*/ 0 w 8400585"/>
              <a:gd name="connsiteY7" fmla="*/ 5095466 h 6114584"/>
              <a:gd name="connsiteX8" fmla="*/ 0 w 8400585"/>
              <a:gd name="connsiteY8" fmla="*/ 1019118 h 611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0585" h="6114584">
                <a:moveTo>
                  <a:pt x="0" y="1019118"/>
                </a:moveTo>
                <a:cubicBezTo>
                  <a:pt x="0" y="456275"/>
                  <a:pt x="456275" y="0"/>
                  <a:pt x="1019118" y="0"/>
                </a:cubicBezTo>
                <a:lnTo>
                  <a:pt x="7381467" y="0"/>
                </a:lnTo>
                <a:cubicBezTo>
                  <a:pt x="7944310" y="0"/>
                  <a:pt x="8400585" y="456275"/>
                  <a:pt x="8400585" y="1019118"/>
                </a:cubicBezTo>
                <a:cubicBezTo>
                  <a:pt x="8400585" y="2377901"/>
                  <a:pt x="8281713" y="3736683"/>
                  <a:pt x="8281713" y="5095466"/>
                </a:cubicBezTo>
                <a:cubicBezTo>
                  <a:pt x="8281713" y="5658309"/>
                  <a:pt x="7871158" y="6032288"/>
                  <a:pt x="7308315" y="6032288"/>
                </a:cubicBezTo>
                <a:lnTo>
                  <a:pt x="1019118" y="6114584"/>
                </a:lnTo>
                <a:cubicBezTo>
                  <a:pt x="456275" y="6114584"/>
                  <a:pt x="0" y="5658309"/>
                  <a:pt x="0" y="5095466"/>
                </a:cubicBezTo>
                <a:lnTo>
                  <a:pt x="0" y="1019118"/>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9" name="Text Placeholder 3"/>
          <p:cNvSpPr>
            <a:spLocks noGrp="1"/>
          </p:cNvSpPr>
          <p:nvPr>
            <p:ph type="body" sz="half" idx="2"/>
          </p:nvPr>
        </p:nvSpPr>
        <p:spPr>
          <a:xfrm>
            <a:off x="924771" y="1949665"/>
            <a:ext cx="2654247" cy="39880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 om de tekststijl van het model te bewerken</a:t>
            </a:r>
          </a:p>
        </p:txBody>
      </p:sp>
      <p:sp>
        <p:nvSpPr>
          <p:cNvPr id="10" name="Title 1"/>
          <p:cNvSpPr>
            <a:spLocks noGrp="1"/>
          </p:cNvSpPr>
          <p:nvPr>
            <p:ph type="title" hasCustomPrompt="1"/>
          </p:nvPr>
        </p:nvSpPr>
        <p:spPr>
          <a:xfrm>
            <a:off x="924772" y="924772"/>
            <a:ext cx="7294455" cy="417331"/>
          </a:xfrm>
        </p:spPr>
        <p:txBody>
          <a:bodyPr anchor="t">
            <a:normAutofit/>
          </a:bodyPr>
          <a:lstStyle>
            <a:lvl1pPr>
              <a:defRPr sz="4000"/>
            </a:lvl1pPr>
          </a:lstStyle>
          <a:p>
            <a:r>
              <a:rPr lang="nl-NL" dirty="0"/>
              <a:t>Titelstijl bewerken</a:t>
            </a:r>
            <a:endParaRPr lang="en-US" dirty="0"/>
          </a:p>
        </p:txBody>
      </p:sp>
      <p:sp>
        <p:nvSpPr>
          <p:cNvPr id="11" name="Tijdelijke aanduiding voor afbeelding 17"/>
          <p:cNvSpPr>
            <a:spLocks noGrp="1"/>
          </p:cNvSpPr>
          <p:nvPr>
            <p:ph type="pic" sz="quarter" idx="10"/>
          </p:nvPr>
        </p:nvSpPr>
        <p:spPr>
          <a:xfrm>
            <a:off x="4132082" y="1949663"/>
            <a:ext cx="4087145" cy="3988061"/>
          </a:xfrm>
          <a:prstGeom prst="roundRect">
            <a:avLst/>
          </a:prstGeom>
        </p:spPr>
        <p:txBody>
          <a:bodyPr/>
          <a:lstStyle/>
          <a:p>
            <a:endParaRPr lang="nl-NL"/>
          </a:p>
        </p:txBody>
      </p:sp>
    </p:spTree>
    <p:extLst>
      <p:ext uri="{BB962C8B-B14F-4D97-AF65-F5344CB8AC3E}">
        <p14:creationId xmlns:p14="http://schemas.microsoft.com/office/powerpoint/2010/main" val="1914514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Afgeronde rechthoek 7"/>
          <p:cNvSpPr/>
          <p:nvPr userDrawn="1"/>
        </p:nvSpPr>
        <p:spPr>
          <a:xfrm rot="219662">
            <a:off x="551539" y="2747562"/>
            <a:ext cx="8373005" cy="1518457"/>
          </a:xfrm>
          <a:custGeom>
            <a:avLst/>
            <a:gdLst>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53915 w 8400585"/>
              <a:gd name="connsiteY6" fmla="*/ 1523459 h 1523459"/>
              <a:gd name="connsiteX7" fmla="*/ 0 w 8400585"/>
              <a:gd name="connsiteY7" fmla="*/ 1269544 h 1523459"/>
              <a:gd name="connsiteX8" fmla="*/ 0 w 8400585"/>
              <a:gd name="connsiteY8" fmla="*/ 253915 h 1523459"/>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72203 w 8400585"/>
              <a:gd name="connsiteY6" fmla="*/ 1450307 h 1523459"/>
              <a:gd name="connsiteX7" fmla="*/ 0 w 8400585"/>
              <a:gd name="connsiteY7" fmla="*/ 1269544 h 1523459"/>
              <a:gd name="connsiteX8" fmla="*/ 0 w 8400585"/>
              <a:gd name="connsiteY8" fmla="*/ 253915 h 1523459"/>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72203 w 8400585"/>
              <a:gd name="connsiteY6" fmla="*/ 1450307 h 1523459"/>
              <a:gd name="connsiteX7" fmla="*/ 64008 w 8400585"/>
              <a:gd name="connsiteY7" fmla="*/ 1196392 h 1523459"/>
              <a:gd name="connsiteX8" fmla="*/ 0 w 8400585"/>
              <a:gd name="connsiteY8" fmla="*/ 253915 h 1523459"/>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81347 w 8400585"/>
              <a:gd name="connsiteY6" fmla="*/ 1413731 h 1523459"/>
              <a:gd name="connsiteX7" fmla="*/ 64008 w 8400585"/>
              <a:gd name="connsiteY7" fmla="*/ 1196392 h 1523459"/>
              <a:gd name="connsiteX8" fmla="*/ 0 w 8400585"/>
              <a:gd name="connsiteY8" fmla="*/ 253915 h 152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0585" h="1523459">
                <a:moveTo>
                  <a:pt x="0" y="253915"/>
                </a:moveTo>
                <a:cubicBezTo>
                  <a:pt x="0" y="113682"/>
                  <a:pt x="113682" y="0"/>
                  <a:pt x="253915" y="0"/>
                </a:cubicBezTo>
                <a:lnTo>
                  <a:pt x="8146670" y="0"/>
                </a:lnTo>
                <a:cubicBezTo>
                  <a:pt x="8286903" y="0"/>
                  <a:pt x="8400585" y="113682"/>
                  <a:pt x="8400585" y="253915"/>
                </a:cubicBezTo>
                <a:lnTo>
                  <a:pt x="8400585" y="1269544"/>
                </a:lnTo>
                <a:cubicBezTo>
                  <a:pt x="8400585" y="1409777"/>
                  <a:pt x="8286903" y="1523459"/>
                  <a:pt x="8146670" y="1523459"/>
                </a:cubicBezTo>
                <a:lnTo>
                  <a:pt x="281347" y="1413731"/>
                </a:lnTo>
                <a:cubicBezTo>
                  <a:pt x="141114" y="1413731"/>
                  <a:pt x="64008" y="1336625"/>
                  <a:pt x="64008" y="1196392"/>
                </a:cubicBezTo>
                <a:lnTo>
                  <a:pt x="0" y="253915"/>
                </a:lnTo>
                <a:close/>
              </a:path>
            </a:pathLst>
          </a:custGeom>
          <a:solidFill>
            <a:srgbClr val="3AC2D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13" name="Afgeronde rechthoek 7"/>
          <p:cNvSpPr/>
          <p:nvPr userDrawn="1"/>
        </p:nvSpPr>
        <p:spPr>
          <a:xfrm>
            <a:off x="371707" y="2672456"/>
            <a:ext cx="8400585" cy="1523459"/>
          </a:xfrm>
          <a:custGeom>
            <a:avLst/>
            <a:gdLst>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53915 w 8400585"/>
              <a:gd name="connsiteY6" fmla="*/ 1523459 h 1523459"/>
              <a:gd name="connsiteX7" fmla="*/ 0 w 8400585"/>
              <a:gd name="connsiteY7" fmla="*/ 1269544 h 1523459"/>
              <a:gd name="connsiteX8" fmla="*/ 0 w 8400585"/>
              <a:gd name="connsiteY8" fmla="*/ 253915 h 1523459"/>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72203 w 8400585"/>
              <a:gd name="connsiteY6" fmla="*/ 1450307 h 1523459"/>
              <a:gd name="connsiteX7" fmla="*/ 0 w 8400585"/>
              <a:gd name="connsiteY7" fmla="*/ 1269544 h 1523459"/>
              <a:gd name="connsiteX8" fmla="*/ 0 w 8400585"/>
              <a:gd name="connsiteY8" fmla="*/ 253915 h 1523459"/>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72203 w 8400585"/>
              <a:gd name="connsiteY6" fmla="*/ 1450307 h 1523459"/>
              <a:gd name="connsiteX7" fmla="*/ 64008 w 8400585"/>
              <a:gd name="connsiteY7" fmla="*/ 1196392 h 1523459"/>
              <a:gd name="connsiteX8" fmla="*/ 0 w 8400585"/>
              <a:gd name="connsiteY8" fmla="*/ 253915 h 1523459"/>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81347 w 8400585"/>
              <a:gd name="connsiteY6" fmla="*/ 1413731 h 1523459"/>
              <a:gd name="connsiteX7" fmla="*/ 64008 w 8400585"/>
              <a:gd name="connsiteY7" fmla="*/ 1196392 h 1523459"/>
              <a:gd name="connsiteX8" fmla="*/ 0 w 8400585"/>
              <a:gd name="connsiteY8" fmla="*/ 253915 h 152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0585" h="1523459">
                <a:moveTo>
                  <a:pt x="0" y="253915"/>
                </a:moveTo>
                <a:cubicBezTo>
                  <a:pt x="0" y="113682"/>
                  <a:pt x="113682" y="0"/>
                  <a:pt x="253915" y="0"/>
                </a:cubicBezTo>
                <a:lnTo>
                  <a:pt x="8146670" y="0"/>
                </a:lnTo>
                <a:cubicBezTo>
                  <a:pt x="8286903" y="0"/>
                  <a:pt x="8400585" y="113682"/>
                  <a:pt x="8400585" y="253915"/>
                </a:cubicBezTo>
                <a:lnTo>
                  <a:pt x="8400585" y="1269544"/>
                </a:lnTo>
                <a:cubicBezTo>
                  <a:pt x="8400585" y="1409777"/>
                  <a:pt x="8286903" y="1523459"/>
                  <a:pt x="8146670" y="1523459"/>
                </a:cubicBezTo>
                <a:lnTo>
                  <a:pt x="281347" y="1413731"/>
                </a:lnTo>
                <a:cubicBezTo>
                  <a:pt x="141114" y="1413731"/>
                  <a:pt x="64008" y="1336625"/>
                  <a:pt x="64008" y="1196392"/>
                </a:cubicBezTo>
                <a:lnTo>
                  <a:pt x="0" y="253915"/>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15" name="Title 1"/>
          <p:cNvSpPr>
            <a:spLocks noGrp="1"/>
          </p:cNvSpPr>
          <p:nvPr>
            <p:ph type="title"/>
          </p:nvPr>
        </p:nvSpPr>
        <p:spPr>
          <a:xfrm>
            <a:off x="924771" y="3332444"/>
            <a:ext cx="7294455" cy="203481"/>
          </a:xfrm>
        </p:spPr>
        <p:txBody>
          <a:bodyPr anchor="ctr">
            <a:normAutofit/>
          </a:bodyPr>
          <a:lstStyle>
            <a:lvl1pPr algn="ctr">
              <a:defRPr sz="4000"/>
            </a:lvl1pPr>
          </a:lstStyle>
          <a:p>
            <a:r>
              <a:rPr lang="nl-NL" dirty="0"/>
              <a:t>Titelstijl van model bewerken</a:t>
            </a:r>
            <a:endParaRPr lang="en-US" dirty="0"/>
          </a:p>
        </p:txBody>
      </p:sp>
      <p:pic>
        <p:nvPicPr>
          <p:cNvPr id="6" name="Afbeelding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901948" y="-389254"/>
            <a:ext cx="3340100" cy="472351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met achtergrond">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cstate="screen">
            <a:alphaModFix amt="20000"/>
            <a:extLst>
              <a:ext uri="{28A0092B-C50C-407E-A947-70E740481C1C}">
                <a14:useLocalDpi xmlns:a14="http://schemas.microsoft.com/office/drawing/2010/main" val="0"/>
              </a:ext>
            </a:extLst>
          </a:blip>
          <a:stretch>
            <a:fillRect/>
          </a:stretch>
        </p:blipFill>
        <p:spPr>
          <a:xfrm>
            <a:off x="0" y="-2815053"/>
            <a:ext cx="9299448" cy="13152665"/>
          </a:xfrm>
          <a:prstGeom prst="rect">
            <a:avLst/>
          </a:prstGeom>
        </p:spPr>
      </p:pic>
      <p:sp>
        <p:nvSpPr>
          <p:cNvPr id="5" name="Afgeronde rechthoek 7"/>
          <p:cNvSpPr/>
          <p:nvPr userDrawn="1"/>
        </p:nvSpPr>
        <p:spPr>
          <a:xfrm rot="219662">
            <a:off x="551539" y="2747562"/>
            <a:ext cx="8373005" cy="1518457"/>
          </a:xfrm>
          <a:custGeom>
            <a:avLst/>
            <a:gdLst>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53915 w 8400585"/>
              <a:gd name="connsiteY6" fmla="*/ 1523459 h 1523459"/>
              <a:gd name="connsiteX7" fmla="*/ 0 w 8400585"/>
              <a:gd name="connsiteY7" fmla="*/ 1269544 h 1523459"/>
              <a:gd name="connsiteX8" fmla="*/ 0 w 8400585"/>
              <a:gd name="connsiteY8" fmla="*/ 253915 h 1523459"/>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72203 w 8400585"/>
              <a:gd name="connsiteY6" fmla="*/ 1450307 h 1523459"/>
              <a:gd name="connsiteX7" fmla="*/ 0 w 8400585"/>
              <a:gd name="connsiteY7" fmla="*/ 1269544 h 1523459"/>
              <a:gd name="connsiteX8" fmla="*/ 0 w 8400585"/>
              <a:gd name="connsiteY8" fmla="*/ 253915 h 1523459"/>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72203 w 8400585"/>
              <a:gd name="connsiteY6" fmla="*/ 1450307 h 1523459"/>
              <a:gd name="connsiteX7" fmla="*/ 64008 w 8400585"/>
              <a:gd name="connsiteY7" fmla="*/ 1196392 h 1523459"/>
              <a:gd name="connsiteX8" fmla="*/ 0 w 8400585"/>
              <a:gd name="connsiteY8" fmla="*/ 253915 h 1523459"/>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81347 w 8400585"/>
              <a:gd name="connsiteY6" fmla="*/ 1413731 h 1523459"/>
              <a:gd name="connsiteX7" fmla="*/ 64008 w 8400585"/>
              <a:gd name="connsiteY7" fmla="*/ 1196392 h 1523459"/>
              <a:gd name="connsiteX8" fmla="*/ 0 w 8400585"/>
              <a:gd name="connsiteY8" fmla="*/ 253915 h 152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0585" h="1523459">
                <a:moveTo>
                  <a:pt x="0" y="253915"/>
                </a:moveTo>
                <a:cubicBezTo>
                  <a:pt x="0" y="113682"/>
                  <a:pt x="113682" y="0"/>
                  <a:pt x="253915" y="0"/>
                </a:cubicBezTo>
                <a:lnTo>
                  <a:pt x="8146670" y="0"/>
                </a:lnTo>
                <a:cubicBezTo>
                  <a:pt x="8286903" y="0"/>
                  <a:pt x="8400585" y="113682"/>
                  <a:pt x="8400585" y="253915"/>
                </a:cubicBezTo>
                <a:lnTo>
                  <a:pt x="8400585" y="1269544"/>
                </a:lnTo>
                <a:cubicBezTo>
                  <a:pt x="8400585" y="1409777"/>
                  <a:pt x="8286903" y="1523459"/>
                  <a:pt x="8146670" y="1523459"/>
                </a:cubicBezTo>
                <a:lnTo>
                  <a:pt x="281347" y="1413731"/>
                </a:lnTo>
                <a:cubicBezTo>
                  <a:pt x="141114" y="1413731"/>
                  <a:pt x="64008" y="1336625"/>
                  <a:pt x="64008" y="1196392"/>
                </a:cubicBezTo>
                <a:lnTo>
                  <a:pt x="0" y="253915"/>
                </a:lnTo>
                <a:close/>
              </a:path>
            </a:pathLst>
          </a:custGeom>
          <a:solidFill>
            <a:srgbClr val="3AC2D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6" name="Afgeronde rechthoek 7"/>
          <p:cNvSpPr/>
          <p:nvPr userDrawn="1"/>
        </p:nvSpPr>
        <p:spPr>
          <a:xfrm>
            <a:off x="371707" y="2672456"/>
            <a:ext cx="8400585" cy="1523459"/>
          </a:xfrm>
          <a:custGeom>
            <a:avLst/>
            <a:gdLst>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53915 w 8400585"/>
              <a:gd name="connsiteY6" fmla="*/ 1523459 h 1523459"/>
              <a:gd name="connsiteX7" fmla="*/ 0 w 8400585"/>
              <a:gd name="connsiteY7" fmla="*/ 1269544 h 1523459"/>
              <a:gd name="connsiteX8" fmla="*/ 0 w 8400585"/>
              <a:gd name="connsiteY8" fmla="*/ 253915 h 1523459"/>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72203 w 8400585"/>
              <a:gd name="connsiteY6" fmla="*/ 1450307 h 1523459"/>
              <a:gd name="connsiteX7" fmla="*/ 0 w 8400585"/>
              <a:gd name="connsiteY7" fmla="*/ 1269544 h 1523459"/>
              <a:gd name="connsiteX8" fmla="*/ 0 w 8400585"/>
              <a:gd name="connsiteY8" fmla="*/ 253915 h 1523459"/>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72203 w 8400585"/>
              <a:gd name="connsiteY6" fmla="*/ 1450307 h 1523459"/>
              <a:gd name="connsiteX7" fmla="*/ 64008 w 8400585"/>
              <a:gd name="connsiteY7" fmla="*/ 1196392 h 1523459"/>
              <a:gd name="connsiteX8" fmla="*/ 0 w 8400585"/>
              <a:gd name="connsiteY8" fmla="*/ 253915 h 1523459"/>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81347 w 8400585"/>
              <a:gd name="connsiteY6" fmla="*/ 1413731 h 1523459"/>
              <a:gd name="connsiteX7" fmla="*/ 64008 w 8400585"/>
              <a:gd name="connsiteY7" fmla="*/ 1196392 h 1523459"/>
              <a:gd name="connsiteX8" fmla="*/ 0 w 8400585"/>
              <a:gd name="connsiteY8" fmla="*/ 253915 h 152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0585" h="1523459">
                <a:moveTo>
                  <a:pt x="0" y="253915"/>
                </a:moveTo>
                <a:cubicBezTo>
                  <a:pt x="0" y="113682"/>
                  <a:pt x="113682" y="0"/>
                  <a:pt x="253915" y="0"/>
                </a:cubicBezTo>
                <a:lnTo>
                  <a:pt x="8146670" y="0"/>
                </a:lnTo>
                <a:cubicBezTo>
                  <a:pt x="8286903" y="0"/>
                  <a:pt x="8400585" y="113682"/>
                  <a:pt x="8400585" y="253915"/>
                </a:cubicBezTo>
                <a:lnTo>
                  <a:pt x="8400585" y="1269544"/>
                </a:lnTo>
                <a:cubicBezTo>
                  <a:pt x="8400585" y="1409777"/>
                  <a:pt x="8286903" y="1523459"/>
                  <a:pt x="8146670" y="1523459"/>
                </a:cubicBezTo>
                <a:lnTo>
                  <a:pt x="281347" y="1413731"/>
                </a:lnTo>
                <a:cubicBezTo>
                  <a:pt x="141114" y="1413731"/>
                  <a:pt x="64008" y="1336625"/>
                  <a:pt x="64008" y="1196392"/>
                </a:cubicBezTo>
                <a:lnTo>
                  <a:pt x="0" y="253915"/>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8" name="Title 1"/>
          <p:cNvSpPr>
            <a:spLocks noGrp="1"/>
          </p:cNvSpPr>
          <p:nvPr>
            <p:ph type="title"/>
          </p:nvPr>
        </p:nvSpPr>
        <p:spPr>
          <a:xfrm>
            <a:off x="924771" y="3332444"/>
            <a:ext cx="7294455" cy="203481"/>
          </a:xfrm>
        </p:spPr>
        <p:txBody>
          <a:bodyPr anchor="ctr">
            <a:normAutofit/>
          </a:bodyPr>
          <a:lstStyle>
            <a:lvl1pPr algn="ctr">
              <a:defRPr sz="4000"/>
            </a:lvl1pPr>
          </a:lstStyle>
          <a:p>
            <a:r>
              <a:rPr lang="nl-NL" dirty="0"/>
              <a:t>Titelstijl van model bewerken</a:t>
            </a:r>
            <a:endParaRPr lang="en-US" dirty="0"/>
          </a:p>
        </p:txBody>
      </p:sp>
    </p:spTree>
    <p:extLst>
      <p:ext uri="{BB962C8B-B14F-4D97-AF65-F5344CB8AC3E}">
        <p14:creationId xmlns:p14="http://schemas.microsoft.com/office/powerpoint/2010/main" val="1919992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licht met achtergrond">
    <p:bg>
      <p:bgPr>
        <a:solidFill>
          <a:srgbClr val="3AC2D8"/>
        </a:solidFill>
        <a:effectLst/>
      </p:bgPr>
    </p:bg>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cstate="screen">
            <a:alphaModFix amt="20000"/>
            <a:extLst>
              <a:ext uri="{28A0092B-C50C-407E-A947-70E740481C1C}">
                <a14:useLocalDpi xmlns:a14="http://schemas.microsoft.com/office/drawing/2010/main" val="0"/>
              </a:ext>
            </a:extLst>
          </a:blip>
          <a:stretch>
            <a:fillRect/>
          </a:stretch>
        </p:blipFill>
        <p:spPr>
          <a:xfrm>
            <a:off x="0" y="-2815053"/>
            <a:ext cx="9299448" cy="13152665"/>
          </a:xfrm>
          <a:prstGeom prst="rect">
            <a:avLst/>
          </a:prstGeom>
        </p:spPr>
      </p:pic>
      <p:sp>
        <p:nvSpPr>
          <p:cNvPr id="4" name="Afgeronde rechthoek 36"/>
          <p:cNvSpPr/>
          <p:nvPr userDrawn="1"/>
        </p:nvSpPr>
        <p:spPr>
          <a:xfrm rot="228943">
            <a:off x="1110767" y="1232659"/>
            <a:ext cx="7570242" cy="4888681"/>
          </a:xfrm>
          <a:custGeom>
            <a:avLst/>
            <a:gdLst>
              <a:gd name="connsiteX0" fmla="*/ 0 w 7231012"/>
              <a:gd name="connsiteY0" fmla="*/ 797672 h 4785934"/>
              <a:gd name="connsiteX1" fmla="*/ 797672 w 7231012"/>
              <a:gd name="connsiteY1" fmla="*/ 0 h 4785934"/>
              <a:gd name="connsiteX2" fmla="*/ 6433340 w 7231012"/>
              <a:gd name="connsiteY2" fmla="*/ 0 h 4785934"/>
              <a:gd name="connsiteX3" fmla="*/ 7231012 w 7231012"/>
              <a:gd name="connsiteY3" fmla="*/ 797672 h 4785934"/>
              <a:gd name="connsiteX4" fmla="*/ 7231012 w 7231012"/>
              <a:gd name="connsiteY4" fmla="*/ 3988262 h 4785934"/>
              <a:gd name="connsiteX5" fmla="*/ 6433340 w 7231012"/>
              <a:gd name="connsiteY5" fmla="*/ 4785934 h 4785934"/>
              <a:gd name="connsiteX6" fmla="*/ 797672 w 7231012"/>
              <a:gd name="connsiteY6" fmla="*/ 4785934 h 4785934"/>
              <a:gd name="connsiteX7" fmla="*/ 0 w 7231012"/>
              <a:gd name="connsiteY7" fmla="*/ 3988262 h 4785934"/>
              <a:gd name="connsiteX8" fmla="*/ 0 w 7231012"/>
              <a:gd name="connsiteY8" fmla="*/ 797672 h 4785934"/>
              <a:gd name="connsiteX0" fmla="*/ 0 w 7304490"/>
              <a:gd name="connsiteY0" fmla="*/ 797672 h 4785934"/>
              <a:gd name="connsiteX1" fmla="*/ 797672 w 7304490"/>
              <a:gd name="connsiteY1" fmla="*/ 0 h 4785934"/>
              <a:gd name="connsiteX2" fmla="*/ 6433340 w 7304490"/>
              <a:gd name="connsiteY2" fmla="*/ 0 h 4785934"/>
              <a:gd name="connsiteX3" fmla="*/ 7231012 w 7304490"/>
              <a:gd name="connsiteY3" fmla="*/ 797672 h 4785934"/>
              <a:gd name="connsiteX4" fmla="*/ 7304490 w 7304490"/>
              <a:gd name="connsiteY4" fmla="*/ 4159712 h 4785934"/>
              <a:gd name="connsiteX5" fmla="*/ 6433340 w 7304490"/>
              <a:gd name="connsiteY5" fmla="*/ 4785934 h 4785934"/>
              <a:gd name="connsiteX6" fmla="*/ 797672 w 7304490"/>
              <a:gd name="connsiteY6" fmla="*/ 4785934 h 4785934"/>
              <a:gd name="connsiteX7" fmla="*/ 0 w 7304490"/>
              <a:gd name="connsiteY7" fmla="*/ 3988262 h 4785934"/>
              <a:gd name="connsiteX8" fmla="*/ 0 w 7304490"/>
              <a:gd name="connsiteY8" fmla="*/ 797672 h 4785934"/>
              <a:gd name="connsiteX0" fmla="*/ 0 w 7304490"/>
              <a:gd name="connsiteY0" fmla="*/ 797672 h 4851248"/>
              <a:gd name="connsiteX1" fmla="*/ 797672 w 7304490"/>
              <a:gd name="connsiteY1" fmla="*/ 0 h 4851248"/>
              <a:gd name="connsiteX2" fmla="*/ 6433340 w 7304490"/>
              <a:gd name="connsiteY2" fmla="*/ 0 h 4851248"/>
              <a:gd name="connsiteX3" fmla="*/ 7231012 w 7304490"/>
              <a:gd name="connsiteY3" fmla="*/ 797672 h 4851248"/>
              <a:gd name="connsiteX4" fmla="*/ 7304490 w 7304490"/>
              <a:gd name="connsiteY4" fmla="*/ 4159712 h 4851248"/>
              <a:gd name="connsiteX5" fmla="*/ 6547640 w 7304490"/>
              <a:gd name="connsiteY5" fmla="*/ 4851248 h 4851248"/>
              <a:gd name="connsiteX6" fmla="*/ 797672 w 7304490"/>
              <a:gd name="connsiteY6" fmla="*/ 4785934 h 4851248"/>
              <a:gd name="connsiteX7" fmla="*/ 0 w 7304490"/>
              <a:gd name="connsiteY7" fmla="*/ 3988262 h 4851248"/>
              <a:gd name="connsiteX8" fmla="*/ 0 w 7304490"/>
              <a:gd name="connsiteY8" fmla="*/ 797672 h 4851248"/>
              <a:gd name="connsiteX0" fmla="*/ 0 w 7304490"/>
              <a:gd name="connsiteY0" fmla="*/ 797672 h 4892070"/>
              <a:gd name="connsiteX1" fmla="*/ 797672 w 7304490"/>
              <a:gd name="connsiteY1" fmla="*/ 0 h 4892070"/>
              <a:gd name="connsiteX2" fmla="*/ 6433340 w 7304490"/>
              <a:gd name="connsiteY2" fmla="*/ 0 h 4892070"/>
              <a:gd name="connsiteX3" fmla="*/ 7231012 w 7304490"/>
              <a:gd name="connsiteY3" fmla="*/ 797672 h 4892070"/>
              <a:gd name="connsiteX4" fmla="*/ 7304490 w 7304490"/>
              <a:gd name="connsiteY4" fmla="*/ 4159712 h 4892070"/>
              <a:gd name="connsiteX5" fmla="*/ 6645611 w 7304490"/>
              <a:gd name="connsiteY5" fmla="*/ 4892070 h 4892070"/>
              <a:gd name="connsiteX6" fmla="*/ 797672 w 7304490"/>
              <a:gd name="connsiteY6" fmla="*/ 4785934 h 4892070"/>
              <a:gd name="connsiteX7" fmla="*/ 0 w 7304490"/>
              <a:gd name="connsiteY7" fmla="*/ 3988262 h 4892070"/>
              <a:gd name="connsiteX8" fmla="*/ 0 w 7304490"/>
              <a:gd name="connsiteY8" fmla="*/ 797672 h 4892070"/>
              <a:gd name="connsiteX0" fmla="*/ 0 w 7328983"/>
              <a:gd name="connsiteY0" fmla="*/ 797672 h 4892070"/>
              <a:gd name="connsiteX1" fmla="*/ 797672 w 7328983"/>
              <a:gd name="connsiteY1" fmla="*/ 0 h 4892070"/>
              <a:gd name="connsiteX2" fmla="*/ 6433340 w 7328983"/>
              <a:gd name="connsiteY2" fmla="*/ 0 h 4892070"/>
              <a:gd name="connsiteX3" fmla="*/ 7231012 w 7328983"/>
              <a:gd name="connsiteY3" fmla="*/ 797672 h 4892070"/>
              <a:gd name="connsiteX4" fmla="*/ 7328983 w 7328983"/>
              <a:gd name="connsiteY4" fmla="*/ 4249520 h 4892070"/>
              <a:gd name="connsiteX5" fmla="*/ 6645611 w 7328983"/>
              <a:gd name="connsiteY5" fmla="*/ 4892070 h 4892070"/>
              <a:gd name="connsiteX6" fmla="*/ 797672 w 7328983"/>
              <a:gd name="connsiteY6" fmla="*/ 4785934 h 4892070"/>
              <a:gd name="connsiteX7" fmla="*/ 0 w 7328983"/>
              <a:gd name="connsiteY7" fmla="*/ 3988262 h 4892070"/>
              <a:gd name="connsiteX8" fmla="*/ 0 w 7328983"/>
              <a:gd name="connsiteY8" fmla="*/ 797672 h 4892070"/>
              <a:gd name="connsiteX0" fmla="*/ 0 w 7402462"/>
              <a:gd name="connsiteY0" fmla="*/ 797672 h 4892070"/>
              <a:gd name="connsiteX1" fmla="*/ 797672 w 7402462"/>
              <a:gd name="connsiteY1" fmla="*/ 0 h 4892070"/>
              <a:gd name="connsiteX2" fmla="*/ 6433340 w 7402462"/>
              <a:gd name="connsiteY2" fmla="*/ 0 h 4892070"/>
              <a:gd name="connsiteX3" fmla="*/ 7231012 w 7402462"/>
              <a:gd name="connsiteY3" fmla="*/ 797672 h 4892070"/>
              <a:gd name="connsiteX4" fmla="*/ 7402462 w 7402462"/>
              <a:gd name="connsiteY4" fmla="*/ 4388313 h 4892070"/>
              <a:gd name="connsiteX5" fmla="*/ 6645611 w 7402462"/>
              <a:gd name="connsiteY5" fmla="*/ 4892070 h 4892070"/>
              <a:gd name="connsiteX6" fmla="*/ 797672 w 7402462"/>
              <a:gd name="connsiteY6" fmla="*/ 4785934 h 4892070"/>
              <a:gd name="connsiteX7" fmla="*/ 0 w 7402462"/>
              <a:gd name="connsiteY7" fmla="*/ 3988262 h 4892070"/>
              <a:gd name="connsiteX8" fmla="*/ 0 w 7402462"/>
              <a:gd name="connsiteY8" fmla="*/ 797672 h 4892070"/>
              <a:gd name="connsiteX0" fmla="*/ 0 w 7402462"/>
              <a:gd name="connsiteY0" fmla="*/ 797672 h 4981877"/>
              <a:gd name="connsiteX1" fmla="*/ 797672 w 7402462"/>
              <a:gd name="connsiteY1" fmla="*/ 0 h 4981877"/>
              <a:gd name="connsiteX2" fmla="*/ 6433340 w 7402462"/>
              <a:gd name="connsiteY2" fmla="*/ 0 h 4981877"/>
              <a:gd name="connsiteX3" fmla="*/ 7231012 w 7402462"/>
              <a:gd name="connsiteY3" fmla="*/ 797672 h 4981877"/>
              <a:gd name="connsiteX4" fmla="*/ 7402462 w 7402462"/>
              <a:gd name="connsiteY4" fmla="*/ 4388313 h 4981877"/>
              <a:gd name="connsiteX5" fmla="*/ 6768075 w 7402462"/>
              <a:gd name="connsiteY5" fmla="*/ 4981877 h 4981877"/>
              <a:gd name="connsiteX6" fmla="*/ 797672 w 7402462"/>
              <a:gd name="connsiteY6" fmla="*/ 4785934 h 4981877"/>
              <a:gd name="connsiteX7" fmla="*/ 0 w 7402462"/>
              <a:gd name="connsiteY7" fmla="*/ 3988262 h 4981877"/>
              <a:gd name="connsiteX8" fmla="*/ 0 w 7402462"/>
              <a:gd name="connsiteY8" fmla="*/ 797672 h 4981877"/>
              <a:gd name="connsiteX0" fmla="*/ 0 w 7451448"/>
              <a:gd name="connsiteY0" fmla="*/ 797672 h 4981877"/>
              <a:gd name="connsiteX1" fmla="*/ 797672 w 7451448"/>
              <a:gd name="connsiteY1" fmla="*/ 0 h 4981877"/>
              <a:gd name="connsiteX2" fmla="*/ 6433340 w 7451448"/>
              <a:gd name="connsiteY2" fmla="*/ 0 h 4981877"/>
              <a:gd name="connsiteX3" fmla="*/ 7231012 w 7451448"/>
              <a:gd name="connsiteY3" fmla="*/ 797672 h 4981877"/>
              <a:gd name="connsiteX4" fmla="*/ 7451448 w 7451448"/>
              <a:gd name="connsiteY4" fmla="*/ 4494449 h 4981877"/>
              <a:gd name="connsiteX5" fmla="*/ 6768075 w 7451448"/>
              <a:gd name="connsiteY5" fmla="*/ 4981877 h 4981877"/>
              <a:gd name="connsiteX6" fmla="*/ 797672 w 7451448"/>
              <a:gd name="connsiteY6" fmla="*/ 4785934 h 4981877"/>
              <a:gd name="connsiteX7" fmla="*/ 0 w 7451448"/>
              <a:gd name="connsiteY7" fmla="*/ 3988262 h 4981877"/>
              <a:gd name="connsiteX8" fmla="*/ 0 w 7451448"/>
              <a:gd name="connsiteY8" fmla="*/ 797672 h 4981877"/>
              <a:gd name="connsiteX0" fmla="*/ 0 w 7451448"/>
              <a:gd name="connsiteY0" fmla="*/ 797672 h 4981877"/>
              <a:gd name="connsiteX1" fmla="*/ 797672 w 7451448"/>
              <a:gd name="connsiteY1" fmla="*/ 0 h 4981877"/>
              <a:gd name="connsiteX2" fmla="*/ 6433340 w 7451448"/>
              <a:gd name="connsiteY2" fmla="*/ 0 h 4981877"/>
              <a:gd name="connsiteX3" fmla="*/ 7279998 w 7451448"/>
              <a:gd name="connsiteY3" fmla="*/ 830329 h 4981877"/>
              <a:gd name="connsiteX4" fmla="*/ 7451448 w 7451448"/>
              <a:gd name="connsiteY4" fmla="*/ 4494449 h 4981877"/>
              <a:gd name="connsiteX5" fmla="*/ 6768075 w 7451448"/>
              <a:gd name="connsiteY5" fmla="*/ 4981877 h 4981877"/>
              <a:gd name="connsiteX6" fmla="*/ 797672 w 7451448"/>
              <a:gd name="connsiteY6" fmla="*/ 4785934 h 4981877"/>
              <a:gd name="connsiteX7" fmla="*/ 0 w 7451448"/>
              <a:gd name="connsiteY7" fmla="*/ 3988262 h 4981877"/>
              <a:gd name="connsiteX8" fmla="*/ 0 w 7451448"/>
              <a:gd name="connsiteY8" fmla="*/ 797672 h 49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1448" h="4981877">
                <a:moveTo>
                  <a:pt x="0" y="797672"/>
                </a:moveTo>
                <a:cubicBezTo>
                  <a:pt x="0" y="357130"/>
                  <a:pt x="357130" y="0"/>
                  <a:pt x="797672" y="0"/>
                </a:cubicBezTo>
                <a:lnTo>
                  <a:pt x="6433340" y="0"/>
                </a:lnTo>
                <a:cubicBezTo>
                  <a:pt x="6873882" y="0"/>
                  <a:pt x="7279998" y="389787"/>
                  <a:pt x="7279998" y="830329"/>
                </a:cubicBezTo>
                <a:cubicBezTo>
                  <a:pt x="7279998" y="1893859"/>
                  <a:pt x="7451448" y="3430919"/>
                  <a:pt x="7451448" y="4494449"/>
                </a:cubicBezTo>
                <a:cubicBezTo>
                  <a:pt x="7451448" y="4934991"/>
                  <a:pt x="7208617" y="4981877"/>
                  <a:pt x="6768075" y="4981877"/>
                </a:cubicBezTo>
                <a:lnTo>
                  <a:pt x="797672" y="4785934"/>
                </a:lnTo>
                <a:cubicBezTo>
                  <a:pt x="357130" y="4785934"/>
                  <a:pt x="0" y="4428804"/>
                  <a:pt x="0" y="3988262"/>
                </a:cubicBezTo>
                <a:lnTo>
                  <a:pt x="0" y="797672"/>
                </a:lnTo>
                <a:close/>
              </a:path>
            </a:pathLst>
          </a:custGeom>
          <a:solidFill>
            <a:srgbClr val="C4EDF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solidFill>
                <a:srgbClr val="89DAE8"/>
              </a:solidFill>
            </a:endParaRPr>
          </a:p>
        </p:txBody>
      </p:sp>
      <p:sp>
        <p:nvSpPr>
          <p:cNvPr id="5" name="Afgeronde rechthoek 36"/>
          <p:cNvSpPr/>
          <p:nvPr userDrawn="1"/>
        </p:nvSpPr>
        <p:spPr>
          <a:xfrm>
            <a:off x="858015" y="951189"/>
            <a:ext cx="7451448" cy="4981877"/>
          </a:xfrm>
          <a:custGeom>
            <a:avLst/>
            <a:gdLst>
              <a:gd name="connsiteX0" fmla="*/ 0 w 7231012"/>
              <a:gd name="connsiteY0" fmla="*/ 797672 h 4785934"/>
              <a:gd name="connsiteX1" fmla="*/ 797672 w 7231012"/>
              <a:gd name="connsiteY1" fmla="*/ 0 h 4785934"/>
              <a:gd name="connsiteX2" fmla="*/ 6433340 w 7231012"/>
              <a:gd name="connsiteY2" fmla="*/ 0 h 4785934"/>
              <a:gd name="connsiteX3" fmla="*/ 7231012 w 7231012"/>
              <a:gd name="connsiteY3" fmla="*/ 797672 h 4785934"/>
              <a:gd name="connsiteX4" fmla="*/ 7231012 w 7231012"/>
              <a:gd name="connsiteY4" fmla="*/ 3988262 h 4785934"/>
              <a:gd name="connsiteX5" fmla="*/ 6433340 w 7231012"/>
              <a:gd name="connsiteY5" fmla="*/ 4785934 h 4785934"/>
              <a:gd name="connsiteX6" fmla="*/ 797672 w 7231012"/>
              <a:gd name="connsiteY6" fmla="*/ 4785934 h 4785934"/>
              <a:gd name="connsiteX7" fmla="*/ 0 w 7231012"/>
              <a:gd name="connsiteY7" fmla="*/ 3988262 h 4785934"/>
              <a:gd name="connsiteX8" fmla="*/ 0 w 7231012"/>
              <a:gd name="connsiteY8" fmla="*/ 797672 h 4785934"/>
              <a:gd name="connsiteX0" fmla="*/ 0 w 7304490"/>
              <a:gd name="connsiteY0" fmla="*/ 797672 h 4785934"/>
              <a:gd name="connsiteX1" fmla="*/ 797672 w 7304490"/>
              <a:gd name="connsiteY1" fmla="*/ 0 h 4785934"/>
              <a:gd name="connsiteX2" fmla="*/ 6433340 w 7304490"/>
              <a:gd name="connsiteY2" fmla="*/ 0 h 4785934"/>
              <a:gd name="connsiteX3" fmla="*/ 7231012 w 7304490"/>
              <a:gd name="connsiteY3" fmla="*/ 797672 h 4785934"/>
              <a:gd name="connsiteX4" fmla="*/ 7304490 w 7304490"/>
              <a:gd name="connsiteY4" fmla="*/ 4159712 h 4785934"/>
              <a:gd name="connsiteX5" fmla="*/ 6433340 w 7304490"/>
              <a:gd name="connsiteY5" fmla="*/ 4785934 h 4785934"/>
              <a:gd name="connsiteX6" fmla="*/ 797672 w 7304490"/>
              <a:gd name="connsiteY6" fmla="*/ 4785934 h 4785934"/>
              <a:gd name="connsiteX7" fmla="*/ 0 w 7304490"/>
              <a:gd name="connsiteY7" fmla="*/ 3988262 h 4785934"/>
              <a:gd name="connsiteX8" fmla="*/ 0 w 7304490"/>
              <a:gd name="connsiteY8" fmla="*/ 797672 h 4785934"/>
              <a:gd name="connsiteX0" fmla="*/ 0 w 7304490"/>
              <a:gd name="connsiteY0" fmla="*/ 797672 h 4851248"/>
              <a:gd name="connsiteX1" fmla="*/ 797672 w 7304490"/>
              <a:gd name="connsiteY1" fmla="*/ 0 h 4851248"/>
              <a:gd name="connsiteX2" fmla="*/ 6433340 w 7304490"/>
              <a:gd name="connsiteY2" fmla="*/ 0 h 4851248"/>
              <a:gd name="connsiteX3" fmla="*/ 7231012 w 7304490"/>
              <a:gd name="connsiteY3" fmla="*/ 797672 h 4851248"/>
              <a:gd name="connsiteX4" fmla="*/ 7304490 w 7304490"/>
              <a:gd name="connsiteY4" fmla="*/ 4159712 h 4851248"/>
              <a:gd name="connsiteX5" fmla="*/ 6547640 w 7304490"/>
              <a:gd name="connsiteY5" fmla="*/ 4851248 h 4851248"/>
              <a:gd name="connsiteX6" fmla="*/ 797672 w 7304490"/>
              <a:gd name="connsiteY6" fmla="*/ 4785934 h 4851248"/>
              <a:gd name="connsiteX7" fmla="*/ 0 w 7304490"/>
              <a:gd name="connsiteY7" fmla="*/ 3988262 h 4851248"/>
              <a:gd name="connsiteX8" fmla="*/ 0 w 7304490"/>
              <a:gd name="connsiteY8" fmla="*/ 797672 h 4851248"/>
              <a:gd name="connsiteX0" fmla="*/ 0 w 7304490"/>
              <a:gd name="connsiteY0" fmla="*/ 797672 h 4892070"/>
              <a:gd name="connsiteX1" fmla="*/ 797672 w 7304490"/>
              <a:gd name="connsiteY1" fmla="*/ 0 h 4892070"/>
              <a:gd name="connsiteX2" fmla="*/ 6433340 w 7304490"/>
              <a:gd name="connsiteY2" fmla="*/ 0 h 4892070"/>
              <a:gd name="connsiteX3" fmla="*/ 7231012 w 7304490"/>
              <a:gd name="connsiteY3" fmla="*/ 797672 h 4892070"/>
              <a:gd name="connsiteX4" fmla="*/ 7304490 w 7304490"/>
              <a:gd name="connsiteY4" fmla="*/ 4159712 h 4892070"/>
              <a:gd name="connsiteX5" fmla="*/ 6645611 w 7304490"/>
              <a:gd name="connsiteY5" fmla="*/ 4892070 h 4892070"/>
              <a:gd name="connsiteX6" fmla="*/ 797672 w 7304490"/>
              <a:gd name="connsiteY6" fmla="*/ 4785934 h 4892070"/>
              <a:gd name="connsiteX7" fmla="*/ 0 w 7304490"/>
              <a:gd name="connsiteY7" fmla="*/ 3988262 h 4892070"/>
              <a:gd name="connsiteX8" fmla="*/ 0 w 7304490"/>
              <a:gd name="connsiteY8" fmla="*/ 797672 h 4892070"/>
              <a:gd name="connsiteX0" fmla="*/ 0 w 7328983"/>
              <a:gd name="connsiteY0" fmla="*/ 797672 h 4892070"/>
              <a:gd name="connsiteX1" fmla="*/ 797672 w 7328983"/>
              <a:gd name="connsiteY1" fmla="*/ 0 h 4892070"/>
              <a:gd name="connsiteX2" fmla="*/ 6433340 w 7328983"/>
              <a:gd name="connsiteY2" fmla="*/ 0 h 4892070"/>
              <a:gd name="connsiteX3" fmla="*/ 7231012 w 7328983"/>
              <a:gd name="connsiteY3" fmla="*/ 797672 h 4892070"/>
              <a:gd name="connsiteX4" fmla="*/ 7328983 w 7328983"/>
              <a:gd name="connsiteY4" fmla="*/ 4249520 h 4892070"/>
              <a:gd name="connsiteX5" fmla="*/ 6645611 w 7328983"/>
              <a:gd name="connsiteY5" fmla="*/ 4892070 h 4892070"/>
              <a:gd name="connsiteX6" fmla="*/ 797672 w 7328983"/>
              <a:gd name="connsiteY6" fmla="*/ 4785934 h 4892070"/>
              <a:gd name="connsiteX7" fmla="*/ 0 w 7328983"/>
              <a:gd name="connsiteY7" fmla="*/ 3988262 h 4892070"/>
              <a:gd name="connsiteX8" fmla="*/ 0 w 7328983"/>
              <a:gd name="connsiteY8" fmla="*/ 797672 h 4892070"/>
              <a:gd name="connsiteX0" fmla="*/ 0 w 7402462"/>
              <a:gd name="connsiteY0" fmla="*/ 797672 h 4892070"/>
              <a:gd name="connsiteX1" fmla="*/ 797672 w 7402462"/>
              <a:gd name="connsiteY1" fmla="*/ 0 h 4892070"/>
              <a:gd name="connsiteX2" fmla="*/ 6433340 w 7402462"/>
              <a:gd name="connsiteY2" fmla="*/ 0 h 4892070"/>
              <a:gd name="connsiteX3" fmla="*/ 7231012 w 7402462"/>
              <a:gd name="connsiteY3" fmla="*/ 797672 h 4892070"/>
              <a:gd name="connsiteX4" fmla="*/ 7402462 w 7402462"/>
              <a:gd name="connsiteY4" fmla="*/ 4388313 h 4892070"/>
              <a:gd name="connsiteX5" fmla="*/ 6645611 w 7402462"/>
              <a:gd name="connsiteY5" fmla="*/ 4892070 h 4892070"/>
              <a:gd name="connsiteX6" fmla="*/ 797672 w 7402462"/>
              <a:gd name="connsiteY6" fmla="*/ 4785934 h 4892070"/>
              <a:gd name="connsiteX7" fmla="*/ 0 w 7402462"/>
              <a:gd name="connsiteY7" fmla="*/ 3988262 h 4892070"/>
              <a:gd name="connsiteX8" fmla="*/ 0 w 7402462"/>
              <a:gd name="connsiteY8" fmla="*/ 797672 h 4892070"/>
              <a:gd name="connsiteX0" fmla="*/ 0 w 7402462"/>
              <a:gd name="connsiteY0" fmla="*/ 797672 h 4981877"/>
              <a:gd name="connsiteX1" fmla="*/ 797672 w 7402462"/>
              <a:gd name="connsiteY1" fmla="*/ 0 h 4981877"/>
              <a:gd name="connsiteX2" fmla="*/ 6433340 w 7402462"/>
              <a:gd name="connsiteY2" fmla="*/ 0 h 4981877"/>
              <a:gd name="connsiteX3" fmla="*/ 7231012 w 7402462"/>
              <a:gd name="connsiteY3" fmla="*/ 797672 h 4981877"/>
              <a:gd name="connsiteX4" fmla="*/ 7402462 w 7402462"/>
              <a:gd name="connsiteY4" fmla="*/ 4388313 h 4981877"/>
              <a:gd name="connsiteX5" fmla="*/ 6768075 w 7402462"/>
              <a:gd name="connsiteY5" fmla="*/ 4981877 h 4981877"/>
              <a:gd name="connsiteX6" fmla="*/ 797672 w 7402462"/>
              <a:gd name="connsiteY6" fmla="*/ 4785934 h 4981877"/>
              <a:gd name="connsiteX7" fmla="*/ 0 w 7402462"/>
              <a:gd name="connsiteY7" fmla="*/ 3988262 h 4981877"/>
              <a:gd name="connsiteX8" fmla="*/ 0 w 7402462"/>
              <a:gd name="connsiteY8" fmla="*/ 797672 h 4981877"/>
              <a:gd name="connsiteX0" fmla="*/ 0 w 7451448"/>
              <a:gd name="connsiteY0" fmla="*/ 797672 h 4981877"/>
              <a:gd name="connsiteX1" fmla="*/ 797672 w 7451448"/>
              <a:gd name="connsiteY1" fmla="*/ 0 h 4981877"/>
              <a:gd name="connsiteX2" fmla="*/ 6433340 w 7451448"/>
              <a:gd name="connsiteY2" fmla="*/ 0 h 4981877"/>
              <a:gd name="connsiteX3" fmla="*/ 7231012 w 7451448"/>
              <a:gd name="connsiteY3" fmla="*/ 797672 h 4981877"/>
              <a:gd name="connsiteX4" fmla="*/ 7451448 w 7451448"/>
              <a:gd name="connsiteY4" fmla="*/ 4494449 h 4981877"/>
              <a:gd name="connsiteX5" fmla="*/ 6768075 w 7451448"/>
              <a:gd name="connsiteY5" fmla="*/ 4981877 h 4981877"/>
              <a:gd name="connsiteX6" fmla="*/ 797672 w 7451448"/>
              <a:gd name="connsiteY6" fmla="*/ 4785934 h 4981877"/>
              <a:gd name="connsiteX7" fmla="*/ 0 w 7451448"/>
              <a:gd name="connsiteY7" fmla="*/ 3988262 h 4981877"/>
              <a:gd name="connsiteX8" fmla="*/ 0 w 7451448"/>
              <a:gd name="connsiteY8" fmla="*/ 797672 h 4981877"/>
              <a:gd name="connsiteX0" fmla="*/ 0 w 7451448"/>
              <a:gd name="connsiteY0" fmla="*/ 797672 h 4981877"/>
              <a:gd name="connsiteX1" fmla="*/ 797672 w 7451448"/>
              <a:gd name="connsiteY1" fmla="*/ 0 h 4981877"/>
              <a:gd name="connsiteX2" fmla="*/ 6433340 w 7451448"/>
              <a:gd name="connsiteY2" fmla="*/ 0 h 4981877"/>
              <a:gd name="connsiteX3" fmla="*/ 7279998 w 7451448"/>
              <a:gd name="connsiteY3" fmla="*/ 830329 h 4981877"/>
              <a:gd name="connsiteX4" fmla="*/ 7451448 w 7451448"/>
              <a:gd name="connsiteY4" fmla="*/ 4494449 h 4981877"/>
              <a:gd name="connsiteX5" fmla="*/ 6768075 w 7451448"/>
              <a:gd name="connsiteY5" fmla="*/ 4981877 h 4981877"/>
              <a:gd name="connsiteX6" fmla="*/ 797672 w 7451448"/>
              <a:gd name="connsiteY6" fmla="*/ 4785934 h 4981877"/>
              <a:gd name="connsiteX7" fmla="*/ 0 w 7451448"/>
              <a:gd name="connsiteY7" fmla="*/ 3988262 h 4981877"/>
              <a:gd name="connsiteX8" fmla="*/ 0 w 7451448"/>
              <a:gd name="connsiteY8" fmla="*/ 797672 h 49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1448" h="4981877">
                <a:moveTo>
                  <a:pt x="0" y="797672"/>
                </a:moveTo>
                <a:cubicBezTo>
                  <a:pt x="0" y="357130"/>
                  <a:pt x="357130" y="0"/>
                  <a:pt x="797672" y="0"/>
                </a:cubicBezTo>
                <a:lnTo>
                  <a:pt x="6433340" y="0"/>
                </a:lnTo>
                <a:cubicBezTo>
                  <a:pt x="6873882" y="0"/>
                  <a:pt x="7279998" y="389787"/>
                  <a:pt x="7279998" y="830329"/>
                </a:cubicBezTo>
                <a:cubicBezTo>
                  <a:pt x="7279998" y="1893859"/>
                  <a:pt x="7451448" y="3430919"/>
                  <a:pt x="7451448" y="4494449"/>
                </a:cubicBezTo>
                <a:cubicBezTo>
                  <a:pt x="7451448" y="4934991"/>
                  <a:pt x="7208617" y="4981877"/>
                  <a:pt x="6768075" y="4981877"/>
                </a:cubicBezTo>
                <a:lnTo>
                  <a:pt x="797672" y="4785934"/>
                </a:lnTo>
                <a:cubicBezTo>
                  <a:pt x="357130" y="4785934"/>
                  <a:pt x="0" y="4428804"/>
                  <a:pt x="0" y="3988262"/>
                </a:cubicBezTo>
                <a:lnTo>
                  <a:pt x="0" y="797672"/>
                </a:ln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solidFill>
                <a:srgbClr val="89DAE8"/>
              </a:solidFill>
            </a:endParaRPr>
          </a:p>
        </p:txBody>
      </p:sp>
      <p:sp>
        <p:nvSpPr>
          <p:cNvPr id="6" name="Subtitle 2"/>
          <p:cNvSpPr>
            <a:spLocks noGrp="1"/>
          </p:cNvSpPr>
          <p:nvPr>
            <p:ph type="subTitle" idx="1" hasCustomPrompt="1"/>
          </p:nvPr>
        </p:nvSpPr>
        <p:spPr>
          <a:xfrm>
            <a:off x="1509559" y="3702878"/>
            <a:ext cx="6124882" cy="443474"/>
          </a:xfrm>
        </p:spPr>
        <p:txBody>
          <a:bodyPr anchor="t">
            <a:noAutofit/>
          </a:bodyPr>
          <a:lstStyle>
            <a:lvl1pPr marL="0" indent="0" algn="ctr">
              <a:buNone/>
              <a:defRPr sz="2200">
                <a:solidFill>
                  <a:srgbClr val="89DAE8"/>
                </a:solidFill>
                <a:latin typeface="Baloo Bhaina" charset="0"/>
                <a:ea typeface="Baloo Bhaina" charset="0"/>
                <a:cs typeface="Baloo Bhai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a:t>
            </a:r>
            <a:endParaRPr lang="en-US" dirty="0"/>
          </a:p>
        </p:txBody>
      </p:sp>
      <p:sp>
        <p:nvSpPr>
          <p:cNvPr id="7" name="Title 1"/>
          <p:cNvSpPr>
            <a:spLocks noGrp="1"/>
          </p:cNvSpPr>
          <p:nvPr>
            <p:ph type="ctrTitle"/>
          </p:nvPr>
        </p:nvSpPr>
        <p:spPr>
          <a:xfrm>
            <a:off x="1509559" y="2764476"/>
            <a:ext cx="6124882" cy="761389"/>
          </a:xfrm>
        </p:spPr>
        <p:txBody>
          <a:bodyPr anchor="t"/>
          <a:lstStyle>
            <a:lvl1pPr algn="ctr">
              <a:defRPr sz="6000">
                <a:solidFill>
                  <a:srgbClr val="002E54"/>
                </a:solidFill>
                <a:latin typeface="Baloo Bhaina" charset="0"/>
                <a:ea typeface="Baloo Bhaina" charset="0"/>
                <a:cs typeface="Baloo Bhaina" charset="0"/>
              </a:defRPr>
            </a:lvl1pPr>
          </a:lstStyle>
          <a:p>
            <a:r>
              <a:rPr lang="nl-NL" dirty="0"/>
              <a:t>Titel</a:t>
            </a:r>
            <a:endParaRPr lang="en-US" dirty="0"/>
          </a:p>
        </p:txBody>
      </p:sp>
      <p:sp>
        <p:nvSpPr>
          <p:cNvPr id="9" name="Tijdelijke aanduiding voor datum 42"/>
          <p:cNvSpPr>
            <a:spLocks noGrp="1"/>
          </p:cNvSpPr>
          <p:nvPr>
            <p:ph type="dt" sz="half" idx="10"/>
          </p:nvPr>
        </p:nvSpPr>
        <p:spPr>
          <a:xfrm>
            <a:off x="5577041" y="4949057"/>
            <a:ext cx="2057400" cy="365125"/>
          </a:xfrm>
        </p:spPr>
        <p:txBody>
          <a:bodyPr/>
          <a:lstStyle>
            <a:lvl1pPr marL="7938" indent="-7938" algn="r">
              <a:tabLst/>
              <a:defRPr>
                <a:solidFill>
                  <a:srgbClr val="89DAE8"/>
                </a:solidFill>
              </a:defRPr>
            </a:lvl1pPr>
          </a:lstStyle>
          <a:p>
            <a:fld id="{D7F99A22-42BB-B04D-B733-2730E2DCCA8E}" type="datetimeFigureOut">
              <a:rPr lang="nl-NL" smtClean="0"/>
              <a:pPr/>
              <a:t>8-3-2023</a:t>
            </a:fld>
            <a:endParaRPr lang="nl-NL" dirty="0"/>
          </a:p>
        </p:txBody>
      </p:sp>
      <p:pic>
        <p:nvPicPr>
          <p:cNvPr id="13" name="Afbeelding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437489" y="1268757"/>
            <a:ext cx="1149907" cy="1149907"/>
          </a:xfrm>
          <a:prstGeom prst="rect">
            <a:avLst/>
          </a:prstGeom>
        </p:spPr>
      </p:pic>
      <p:pic>
        <p:nvPicPr>
          <p:cNvPr id="14" name="Afbeelding 13"/>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659337" y="1529754"/>
            <a:ext cx="2077630" cy="615838"/>
          </a:xfrm>
          <a:prstGeom prst="rect">
            <a:avLst/>
          </a:prstGeom>
        </p:spPr>
      </p:pic>
    </p:spTree>
    <p:extLst>
      <p:ext uri="{BB962C8B-B14F-4D97-AF65-F5344CB8AC3E}">
        <p14:creationId xmlns:p14="http://schemas.microsoft.com/office/powerpoint/2010/main" val="588998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sluiting">
    <p:bg>
      <p:bgPr>
        <a:solidFill>
          <a:srgbClr val="3AC2D8"/>
        </a:solidFill>
        <a:effectLst/>
      </p:bgPr>
    </p:bg>
    <p:spTree>
      <p:nvGrpSpPr>
        <p:cNvPr id="1" name=""/>
        <p:cNvGrpSpPr/>
        <p:nvPr/>
      </p:nvGrpSpPr>
      <p:grpSpPr>
        <a:xfrm>
          <a:off x="0" y="0"/>
          <a:ext cx="0" cy="0"/>
          <a:chOff x="0" y="0"/>
          <a:chExt cx="0" cy="0"/>
        </a:xfrm>
      </p:grpSpPr>
      <p:sp>
        <p:nvSpPr>
          <p:cNvPr id="4" name="Afgeronde rechthoek 7"/>
          <p:cNvSpPr/>
          <p:nvPr userDrawn="1"/>
        </p:nvSpPr>
        <p:spPr>
          <a:xfrm rot="219662">
            <a:off x="574311" y="2387634"/>
            <a:ext cx="8373005" cy="2231747"/>
          </a:xfrm>
          <a:custGeom>
            <a:avLst/>
            <a:gdLst>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53915 w 8400585"/>
              <a:gd name="connsiteY6" fmla="*/ 1523459 h 1523459"/>
              <a:gd name="connsiteX7" fmla="*/ 0 w 8400585"/>
              <a:gd name="connsiteY7" fmla="*/ 1269544 h 1523459"/>
              <a:gd name="connsiteX8" fmla="*/ 0 w 8400585"/>
              <a:gd name="connsiteY8" fmla="*/ 253915 h 1523459"/>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72203 w 8400585"/>
              <a:gd name="connsiteY6" fmla="*/ 1450307 h 1523459"/>
              <a:gd name="connsiteX7" fmla="*/ 0 w 8400585"/>
              <a:gd name="connsiteY7" fmla="*/ 1269544 h 1523459"/>
              <a:gd name="connsiteX8" fmla="*/ 0 w 8400585"/>
              <a:gd name="connsiteY8" fmla="*/ 253915 h 1523459"/>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72203 w 8400585"/>
              <a:gd name="connsiteY6" fmla="*/ 1450307 h 1523459"/>
              <a:gd name="connsiteX7" fmla="*/ 64008 w 8400585"/>
              <a:gd name="connsiteY7" fmla="*/ 1196392 h 1523459"/>
              <a:gd name="connsiteX8" fmla="*/ 0 w 8400585"/>
              <a:gd name="connsiteY8" fmla="*/ 253915 h 1523459"/>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81347 w 8400585"/>
              <a:gd name="connsiteY6" fmla="*/ 1413731 h 1523459"/>
              <a:gd name="connsiteX7" fmla="*/ 64008 w 8400585"/>
              <a:gd name="connsiteY7" fmla="*/ 1196392 h 1523459"/>
              <a:gd name="connsiteX8" fmla="*/ 0 w 8400585"/>
              <a:gd name="connsiteY8" fmla="*/ 253915 h 152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0585" h="1523459">
                <a:moveTo>
                  <a:pt x="0" y="253915"/>
                </a:moveTo>
                <a:cubicBezTo>
                  <a:pt x="0" y="113682"/>
                  <a:pt x="113682" y="0"/>
                  <a:pt x="253915" y="0"/>
                </a:cubicBezTo>
                <a:lnTo>
                  <a:pt x="8146670" y="0"/>
                </a:lnTo>
                <a:cubicBezTo>
                  <a:pt x="8286903" y="0"/>
                  <a:pt x="8400585" y="113682"/>
                  <a:pt x="8400585" y="253915"/>
                </a:cubicBezTo>
                <a:lnTo>
                  <a:pt x="8400585" y="1269544"/>
                </a:lnTo>
                <a:cubicBezTo>
                  <a:pt x="8400585" y="1409777"/>
                  <a:pt x="8286903" y="1523459"/>
                  <a:pt x="8146670" y="1523459"/>
                </a:cubicBezTo>
                <a:lnTo>
                  <a:pt x="281347" y="1413731"/>
                </a:lnTo>
                <a:cubicBezTo>
                  <a:pt x="141114" y="1413731"/>
                  <a:pt x="64008" y="1336625"/>
                  <a:pt x="64008" y="1196392"/>
                </a:cubicBezTo>
                <a:lnTo>
                  <a:pt x="0" y="253915"/>
                </a:lnTo>
                <a:close/>
              </a:path>
            </a:pathLst>
          </a:custGeom>
          <a:solidFill>
            <a:srgbClr val="C4EDF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5" name="Afgeronde rechthoek 7"/>
          <p:cNvSpPr/>
          <p:nvPr userDrawn="1"/>
        </p:nvSpPr>
        <p:spPr>
          <a:xfrm>
            <a:off x="371707" y="2309450"/>
            <a:ext cx="8400585" cy="2239099"/>
          </a:xfrm>
          <a:custGeom>
            <a:avLst/>
            <a:gdLst>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53915 w 8400585"/>
              <a:gd name="connsiteY6" fmla="*/ 1523459 h 1523459"/>
              <a:gd name="connsiteX7" fmla="*/ 0 w 8400585"/>
              <a:gd name="connsiteY7" fmla="*/ 1269544 h 1523459"/>
              <a:gd name="connsiteX8" fmla="*/ 0 w 8400585"/>
              <a:gd name="connsiteY8" fmla="*/ 253915 h 1523459"/>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72203 w 8400585"/>
              <a:gd name="connsiteY6" fmla="*/ 1450307 h 1523459"/>
              <a:gd name="connsiteX7" fmla="*/ 0 w 8400585"/>
              <a:gd name="connsiteY7" fmla="*/ 1269544 h 1523459"/>
              <a:gd name="connsiteX8" fmla="*/ 0 w 8400585"/>
              <a:gd name="connsiteY8" fmla="*/ 253915 h 1523459"/>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72203 w 8400585"/>
              <a:gd name="connsiteY6" fmla="*/ 1450307 h 1523459"/>
              <a:gd name="connsiteX7" fmla="*/ 64008 w 8400585"/>
              <a:gd name="connsiteY7" fmla="*/ 1196392 h 1523459"/>
              <a:gd name="connsiteX8" fmla="*/ 0 w 8400585"/>
              <a:gd name="connsiteY8" fmla="*/ 253915 h 1523459"/>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81347 w 8400585"/>
              <a:gd name="connsiteY6" fmla="*/ 1413731 h 1523459"/>
              <a:gd name="connsiteX7" fmla="*/ 64008 w 8400585"/>
              <a:gd name="connsiteY7" fmla="*/ 1196392 h 1523459"/>
              <a:gd name="connsiteX8" fmla="*/ 0 w 8400585"/>
              <a:gd name="connsiteY8" fmla="*/ 253915 h 152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0585" h="1523459">
                <a:moveTo>
                  <a:pt x="0" y="253915"/>
                </a:moveTo>
                <a:cubicBezTo>
                  <a:pt x="0" y="113682"/>
                  <a:pt x="113682" y="0"/>
                  <a:pt x="253915" y="0"/>
                </a:cubicBezTo>
                <a:lnTo>
                  <a:pt x="8146670" y="0"/>
                </a:lnTo>
                <a:cubicBezTo>
                  <a:pt x="8286903" y="0"/>
                  <a:pt x="8400585" y="113682"/>
                  <a:pt x="8400585" y="253915"/>
                </a:cubicBezTo>
                <a:lnTo>
                  <a:pt x="8400585" y="1269544"/>
                </a:lnTo>
                <a:cubicBezTo>
                  <a:pt x="8400585" y="1409777"/>
                  <a:pt x="8286903" y="1523459"/>
                  <a:pt x="8146670" y="1523459"/>
                </a:cubicBezTo>
                <a:lnTo>
                  <a:pt x="281347" y="1413731"/>
                </a:lnTo>
                <a:cubicBezTo>
                  <a:pt x="141114" y="1413731"/>
                  <a:pt x="64008" y="1336625"/>
                  <a:pt x="64008" y="1196392"/>
                </a:cubicBezTo>
                <a:lnTo>
                  <a:pt x="0" y="253915"/>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6" name="Afbeelding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919749" y="2793516"/>
            <a:ext cx="1149907" cy="1149907"/>
          </a:xfrm>
          <a:prstGeom prst="rect">
            <a:avLst/>
          </a:prstGeom>
        </p:spPr>
      </p:pic>
      <p:pic>
        <p:nvPicPr>
          <p:cNvPr id="7" name="Afbeelding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141597" y="3054513"/>
            <a:ext cx="2077630" cy="615838"/>
          </a:xfrm>
          <a:prstGeom prst="rect">
            <a:avLst/>
          </a:prstGeom>
        </p:spPr>
      </p:pic>
      <p:sp>
        <p:nvSpPr>
          <p:cNvPr id="10" name="Title 1"/>
          <p:cNvSpPr>
            <a:spLocks noGrp="1"/>
          </p:cNvSpPr>
          <p:nvPr>
            <p:ph type="title"/>
          </p:nvPr>
        </p:nvSpPr>
        <p:spPr>
          <a:xfrm>
            <a:off x="924771" y="2825496"/>
            <a:ext cx="3441913" cy="1117927"/>
          </a:xfrm>
        </p:spPr>
        <p:txBody>
          <a:bodyPr anchor="ctr">
            <a:normAutofit/>
          </a:bodyPr>
          <a:lstStyle>
            <a:lvl1pPr algn="ctr">
              <a:defRPr sz="4000"/>
            </a:lvl1pPr>
          </a:lstStyle>
          <a:p>
            <a:r>
              <a:rPr lang="nl-NL" dirty="0"/>
              <a:t>Titelstijl van model bewerken</a:t>
            </a:r>
            <a:endParaRPr lang="en-US" dirty="0"/>
          </a:p>
        </p:txBody>
      </p:sp>
    </p:spTree>
    <p:extLst>
      <p:ext uri="{BB962C8B-B14F-4D97-AF65-F5344CB8AC3E}">
        <p14:creationId xmlns:p14="http://schemas.microsoft.com/office/powerpoint/2010/main" val="1217692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sluiting met achtergrond">
    <p:bg>
      <p:bgPr>
        <a:solidFill>
          <a:srgbClr val="3AC2D8"/>
        </a:solidFill>
        <a:effectLst/>
      </p:bgPr>
    </p:bg>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cstate="screen">
            <a:alphaModFix amt="20000"/>
            <a:extLst>
              <a:ext uri="{28A0092B-C50C-407E-A947-70E740481C1C}">
                <a14:useLocalDpi xmlns:a14="http://schemas.microsoft.com/office/drawing/2010/main" val="0"/>
              </a:ext>
            </a:extLst>
          </a:blip>
          <a:stretch>
            <a:fillRect/>
          </a:stretch>
        </p:blipFill>
        <p:spPr>
          <a:xfrm>
            <a:off x="0" y="-2815053"/>
            <a:ext cx="9299448" cy="13152665"/>
          </a:xfrm>
          <a:prstGeom prst="rect">
            <a:avLst/>
          </a:prstGeom>
        </p:spPr>
      </p:pic>
      <p:sp>
        <p:nvSpPr>
          <p:cNvPr id="8" name="Afgeronde rechthoek 7"/>
          <p:cNvSpPr/>
          <p:nvPr userDrawn="1"/>
        </p:nvSpPr>
        <p:spPr>
          <a:xfrm rot="219662">
            <a:off x="574311" y="2387634"/>
            <a:ext cx="8373005" cy="2231747"/>
          </a:xfrm>
          <a:custGeom>
            <a:avLst/>
            <a:gdLst>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53915 w 8400585"/>
              <a:gd name="connsiteY6" fmla="*/ 1523459 h 1523459"/>
              <a:gd name="connsiteX7" fmla="*/ 0 w 8400585"/>
              <a:gd name="connsiteY7" fmla="*/ 1269544 h 1523459"/>
              <a:gd name="connsiteX8" fmla="*/ 0 w 8400585"/>
              <a:gd name="connsiteY8" fmla="*/ 253915 h 1523459"/>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72203 w 8400585"/>
              <a:gd name="connsiteY6" fmla="*/ 1450307 h 1523459"/>
              <a:gd name="connsiteX7" fmla="*/ 0 w 8400585"/>
              <a:gd name="connsiteY7" fmla="*/ 1269544 h 1523459"/>
              <a:gd name="connsiteX8" fmla="*/ 0 w 8400585"/>
              <a:gd name="connsiteY8" fmla="*/ 253915 h 1523459"/>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72203 w 8400585"/>
              <a:gd name="connsiteY6" fmla="*/ 1450307 h 1523459"/>
              <a:gd name="connsiteX7" fmla="*/ 64008 w 8400585"/>
              <a:gd name="connsiteY7" fmla="*/ 1196392 h 1523459"/>
              <a:gd name="connsiteX8" fmla="*/ 0 w 8400585"/>
              <a:gd name="connsiteY8" fmla="*/ 253915 h 1523459"/>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81347 w 8400585"/>
              <a:gd name="connsiteY6" fmla="*/ 1413731 h 1523459"/>
              <a:gd name="connsiteX7" fmla="*/ 64008 w 8400585"/>
              <a:gd name="connsiteY7" fmla="*/ 1196392 h 1523459"/>
              <a:gd name="connsiteX8" fmla="*/ 0 w 8400585"/>
              <a:gd name="connsiteY8" fmla="*/ 253915 h 152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0585" h="1523459">
                <a:moveTo>
                  <a:pt x="0" y="253915"/>
                </a:moveTo>
                <a:cubicBezTo>
                  <a:pt x="0" y="113682"/>
                  <a:pt x="113682" y="0"/>
                  <a:pt x="253915" y="0"/>
                </a:cubicBezTo>
                <a:lnTo>
                  <a:pt x="8146670" y="0"/>
                </a:lnTo>
                <a:cubicBezTo>
                  <a:pt x="8286903" y="0"/>
                  <a:pt x="8400585" y="113682"/>
                  <a:pt x="8400585" y="253915"/>
                </a:cubicBezTo>
                <a:lnTo>
                  <a:pt x="8400585" y="1269544"/>
                </a:lnTo>
                <a:cubicBezTo>
                  <a:pt x="8400585" y="1409777"/>
                  <a:pt x="8286903" y="1523459"/>
                  <a:pt x="8146670" y="1523459"/>
                </a:cubicBezTo>
                <a:lnTo>
                  <a:pt x="281347" y="1413731"/>
                </a:lnTo>
                <a:cubicBezTo>
                  <a:pt x="141114" y="1413731"/>
                  <a:pt x="64008" y="1336625"/>
                  <a:pt x="64008" y="1196392"/>
                </a:cubicBezTo>
                <a:lnTo>
                  <a:pt x="0" y="253915"/>
                </a:lnTo>
                <a:close/>
              </a:path>
            </a:pathLst>
          </a:custGeom>
          <a:solidFill>
            <a:srgbClr val="C4EDF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9" name="Afgeronde rechthoek 7"/>
          <p:cNvSpPr/>
          <p:nvPr userDrawn="1"/>
        </p:nvSpPr>
        <p:spPr>
          <a:xfrm>
            <a:off x="371707" y="2309450"/>
            <a:ext cx="8400585" cy="2239099"/>
          </a:xfrm>
          <a:custGeom>
            <a:avLst/>
            <a:gdLst>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53915 w 8400585"/>
              <a:gd name="connsiteY6" fmla="*/ 1523459 h 1523459"/>
              <a:gd name="connsiteX7" fmla="*/ 0 w 8400585"/>
              <a:gd name="connsiteY7" fmla="*/ 1269544 h 1523459"/>
              <a:gd name="connsiteX8" fmla="*/ 0 w 8400585"/>
              <a:gd name="connsiteY8" fmla="*/ 253915 h 1523459"/>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72203 w 8400585"/>
              <a:gd name="connsiteY6" fmla="*/ 1450307 h 1523459"/>
              <a:gd name="connsiteX7" fmla="*/ 0 w 8400585"/>
              <a:gd name="connsiteY7" fmla="*/ 1269544 h 1523459"/>
              <a:gd name="connsiteX8" fmla="*/ 0 w 8400585"/>
              <a:gd name="connsiteY8" fmla="*/ 253915 h 1523459"/>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72203 w 8400585"/>
              <a:gd name="connsiteY6" fmla="*/ 1450307 h 1523459"/>
              <a:gd name="connsiteX7" fmla="*/ 64008 w 8400585"/>
              <a:gd name="connsiteY7" fmla="*/ 1196392 h 1523459"/>
              <a:gd name="connsiteX8" fmla="*/ 0 w 8400585"/>
              <a:gd name="connsiteY8" fmla="*/ 253915 h 1523459"/>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81347 w 8400585"/>
              <a:gd name="connsiteY6" fmla="*/ 1413731 h 1523459"/>
              <a:gd name="connsiteX7" fmla="*/ 64008 w 8400585"/>
              <a:gd name="connsiteY7" fmla="*/ 1196392 h 1523459"/>
              <a:gd name="connsiteX8" fmla="*/ 0 w 8400585"/>
              <a:gd name="connsiteY8" fmla="*/ 253915 h 152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0585" h="1523459">
                <a:moveTo>
                  <a:pt x="0" y="253915"/>
                </a:moveTo>
                <a:cubicBezTo>
                  <a:pt x="0" y="113682"/>
                  <a:pt x="113682" y="0"/>
                  <a:pt x="253915" y="0"/>
                </a:cubicBezTo>
                <a:lnTo>
                  <a:pt x="8146670" y="0"/>
                </a:lnTo>
                <a:cubicBezTo>
                  <a:pt x="8286903" y="0"/>
                  <a:pt x="8400585" y="113682"/>
                  <a:pt x="8400585" y="253915"/>
                </a:cubicBezTo>
                <a:lnTo>
                  <a:pt x="8400585" y="1269544"/>
                </a:lnTo>
                <a:cubicBezTo>
                  <a:pt x="8400585" y="1409777"/>
                  <a:pt x="8286903" y="1523459"/>
                  <a:pt x="8146670" y="1523459"/>
                </a:cubicBezTo>
                <a:lnTo>
                  <a:pt x="281347" y="1413731"/>
                </a:lnTo>
                <a:cubicBezTo>
                  <a:pt x="141114" y="1413731"/>
                  <a:pt x="64008" y="1336625"/>
                  <a:pt x="64008" y="1196392"/>
                </a:cubicBezTo>
                <a:lnTo>
                  <a:pt x="0" y="253915"/>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13" name="Afbeelding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19749" y="2793516"/>
            <a:ext cx="1149907" cy="1149907"/>
          </a:xfrm>
          <a:prstGeom prst="rect">
            <a:avLst/>
          </a:prstGeom>
        </p:spPr>
      </p:pic>
      <p:pic>
        <p:nvPicPr>
          <p:cNvPr id="15" name="Afbeelding 14"/>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141597" y="3054513"/>
            <a:ext cx="2077630" cy="615838"/>
          </a:xfrm>
          <a:prstGeom prst="rect">
            <a:avLst/>
          </a:prstGeom>
        </p:spPr>
      </p:pic>
      <p:sp>
        <p:nvSpPr>
          <p:cNvPr id="16" name="Title 1"/>
          <p:cNvSpPr>
            <a:spLocks noGrp="1"/>
          </p:cNvSpPr>
          <p:nvPr>
            <p:ph type="title"/>
          </p:nvPr>
        </p:nvSpPr>
        <p:spPr>
          <a:xfrm>
            <a:off x="924771" y="2825496"/>
            <a:ext cx="3441913" cy="1117927"/>
          </a:xfrm>
        </p:spPr>
        <p:txBody>
          <a:bodyPr anchor="ctr">
            <a:normAutofit/>
          </a:bodyPr>
          <a:lstStyle>
            <a:lvl1pPr algn="ctr">
              <a:defRPr sz="4000"/>
            </a:lvl1pPr>
          </a:lstStyle>
          <a:p>
            <a:r>
              <a:rPr lang="nl-NL" dirty="0"/>
              <a:t>Titelstijl van model bewerken</a:t>
            </a:r>
            <a:endParaRPr lang="en-US" dirty="0"/>
          </a:p>
        </p:txBody>
      </p:sp>
    </p:spTree>
    <p:extLst>
      <p:ext uri="{BB962C8B-B14F-4D97-AF65-F5344CB8AC3E}">
        <p14:creationId xmlns:p14="http://schemas.microsoft.com/office/powerpoint/2010/main" val="967357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htergrond">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cstate="screen">
            <a:alphaModFix amt="20000"/>
            <a:extLst>
              <a:ext uri="{28A0092B-C50C-407E-A947-70E740481C1C}">
                <a14:useLocalDpi xmlns:a14="http://schemas.microsoft.com/office/drawing/2010/main" val="0"/>
              </a:ext>
            </a:extLst>
          </a:blip>
          <a:stretch>
            <a:fillRect/>
          </a:stretch>
        </p:blipFill>
        <p:spPr>
          <a:xfrm>
            <a:off x="0" y="-2815053"/>
            <a:ext cx="9299448" cy="13152665"/>
          </a:xfrm>
          <a:prstGeom prst="rect">
            <a:avLst/>
          </a:prstGeom>
        </p:spPr>
      </p:pic>
    </p:spTree>
    <p:extLst>
      <p:ext uri="{BB962C8B-B14F-4D97-AF65-F5344CB8AC3E}">
        <p14:creationId xmlns:p14="http://schemas.microsoft.com/office/powerpoint/2010/main" val="52035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donker">
    <p:bg>
      <p:bgPr>
        <a:solidFill>
          <a:srgbClr val="3AC2D8"/>
        </a:solidFill>
        <a:effectLst/>
      </p:bgPr>
    </p:bg>
    <p:spTree>
      <p:nvGrpSpPr>
        <p:cNvPr id="1" name=""/>
        <p:cNvGrpSpPr/>
        <p:nvPr/>
      </p:nvGrpSpPr>
      <p:grpSpPr>
        <a:xfrm>
          <a:off x="0" y="0"/>
          <a:ext cx="0" cy="0"/>
          <a:chOff x="0" y="0"/>
          <a:chExt cx="0" cy="0"/>
        </a:xfrm>
      </p:grpSpPr>
      <p:sp>
        <p:nvSpPr>
          <p:cNvPr id="9" name="Afgeronde rechthoek 4"/>
          <p:cNvSpPr/>
          <p:nvPr userDrawn="1"/>
        </p:nvSpPr>
        <p:spPr>
          <a:xfrm rot="191643">
            <a:off x="463914" y="747772"/>
            <a:ext cx="7435119" cy="4785934"/>
          </a:xfrm>
          <a:custGeom>
            <a:avLst/>
            <a:gdLst>
              <a:gd name="connsiteX0" fmla="*/ 0 w 7231012"/>
              <a:gd name="connsiteY0" fmla="*/ 797672 h 4785934"/>
              <a:gd name="connsiteX1" fmla="*/ 797672 w 7231012"/>
              <a:gd name="connsiteY1" fmla="*/ 0 h 4785934"/>
              <a:gd name="connsiteX2" fmla="*/ 6433340 w 7231012"/>
              <a:gd name="connsiteY2" fmla="*/ 0 h 4785934"/>
              <a:gd name="connsiteX3" fmla="*/ 7231012 w 7231012"/>
              <a:gd name="connsiteY3" fmla="*/ 797672 h 4785934"/>
              <a:gd name="connsiteX4" fmla="*/ 7231012 w 7231012"/>
              <a:gd name="connsiteY4" fmla="*/ 3988262 h 4785934"/>
              <a:gd name="connsiteX5" fmla="*/ 6433340 w 7231012"/>
              <a:gd name="connsiteY5" fmla="*/ 4785934 h 4785934"/>
              <a:gd name="connsiteX6" fmla="*/ 797672 w 7231012"/>
              <a:gd name="connsiteY6" fmla="*/ 4785934 h 4785934"/>
              <a:gd name="connsiteX7" fmla="*/ 0 w 7231012"/>
              <a:gd name="connsiteY7" fmla="*/ 3988262 h 4785934"/>
              <a:gd name="connsiteX8" fmla="*/ 0 w 7231012"/>
              <a:gd name="connsiteY8" fmla="*/ 797672 h 4785934"/>
              <a:gd name="connsiteX0" fmla="*/ 204107 w 7435119"/>
              <a:gd name="connsiteY0" fmla="*/ 797672 h 4785934"/>
              <a:gd name="connsiteX1" fmla="*/ 1001779 w 7435119"/>
              <a:gd name="connsiteY1" fmla="*/ 0 h 4785934"/>
              <a:gd name="connsiteX2" fmla="*/ 6637447 w 7435119"/>
              <a:gd name="connsiteY2" fmla="*/ 0 h 4785934"/>
              <a:gd name="connsiteX3" fmla="*/ 7435119 w 7435119"/>
              <a:gd name="connsiteY3" fmla="*/ 797672 h 4785934"/>
              <a:gd name="connsiteX4" fmla="*/ 7435119 w 7435119"/>
              <a:gd name="connsiteY4" fmla="*/ 3988262 h 4785934"/>
              <a:gd name="connsiteX5" fmla="*/ 6637447 w 7435119"/>
              <a:gd name="connsiteY5" fmla="*/ 4785934 h 4785934"/>
              <a:gd name="connsiteX6" fmla="*/ 1001779 w 7435119"/>
              <a:gd name="connsiteY6" fmla="*/ 4785934 h 4785934"/>
              <a:gd name="connsiteX7" fmla="*/ 0 w 7435119"/>
              <a:gd name="connsiteY7" fmla="*/ 4241355 h 4785934"/>
              <a:gd name="connsiteX8" fmla="*/ 204107 w 7435119"/>
              <a:gd name="connsiteY8" fmla="*/ 797672 h 4785934"/>
              <a:gd name="connsiteX0" fmla="*/ 146957 w 7435119"/>
              <a:gd name="connsiteY0" fmla="*/ 789508 h 4785934"/>
              <a:gd name="connsiteX1" fmla="*/ 1001779 w 7435119"/>
              <a:gd name="connsiteY1" fmla="*/ 0 h 4785934"/>
              <a:gd name="connsiteX2" fmla="*/ 6637447 w 7435119"/>
              <a:gd name="connsiteY2" fmla="*/ 0 h 4785934"/>
              <a:gd name="connsiteX3" fmla="*/ 7435119 w 7435119"/>
              <a:gd name="connsiteY3" fmla="*/ 797672 h 4785934"/>
              <a:gd name="connsiteX4" fmla="*/ 7435119 w 7435119"/>
              <a:gd name="connsiteY4" fmla="*/ 3988262 h 4785934"/>
              <a:gd name="connsiteX5" fmla="*/ 6637447 w 7435119"/>
              <a:gd name="connsiteY5" fmla="*/ 4785934 h 4785934"/>
              <a:gd name="connsiteX6" fmla="*/ 1001779 w 7435119"/>
              <a:gd name="connsiteY6" fmla="*/ 4785934 h 4785934"/>
              <a:gd name="connsiteX7" fmla="*/ 0 w 7435119"/>
              <a:gd name="connsiteY7" fmla="*/ 4241355 h 4785934"/>
              <a:gd name="connsiteX8" fmla="*/ 146957 w 7435119"/>
              <a:gd name="connsiteY8" fmla="*/ 789508 h 4785934"/>
              <a:gd name="connsiteX0" fmla="*/ 114300 w 7435119"/>
              <a:gd name="connsiteY0" fmla="*/ 871151 h 4785934"/>
              <a:gd name="connsiteX1" fmla="*/ 1001779 w 7435119"/>
              <a:gd name="connsiteY1" fmla="*/ 0 h 4785934"/>
              <a:gd name="connsiteX2" fmla="*/ 6637447 w 7435119"/>
              <a:gd name="connsiteY2" fmla="*/ 0 h 4785934"/>
              <a:gd name="connsiteX3" fmla="*/ 7435119 w 7435119"/>
              <a:gd name="connsiteY3" fmla="*/ 797672 h 4785934"/>
              <a:gd name="connsiteX4" fmla="*/ 7435119 w 7435119"/>
              <a:gd name="connsiteY4" fmla="*/ 3988262 h 4785934"/>
              <a:gd name="connsiteX5" fmla="*/ 6637447 w 7435119"/>
              <a:gd name="connsiteY5" fmla="*/ 4785934 h 4785934"/>
              <a:gd name="connsiteX6" fmla="*/ 1001779 w 7435119"/>
              <a:gd name="connsiteY6" fmla="*/ 4785934 h 4785934"/>
              <a:gd name="connsiteX7" fmla="*/ 0 w 7435119"/>
              <a:gd name="connsiteY7" fmla="*/ 4241355 h 4785934"/>
              <a:gd name="connsiteX8" fmla="*/ 114300 w 7435119"/>
              <a:gd name="connsiteY8" fmla="*/ 871151 h 4785934"/>
              <a:gd name="connsiteX0" fmla="*/ 155122 w 7435119"/>
              <a:gd name="connsiteY0" fmla="*/ 985451 h 4785934"/>
              <a:gd name="connsiteX1" fmla="*/ 1001779 w 7435119"/>
              <a:gd name="connsiteY1" fmla="*/ 0 h 4785934"/>
              <a:gd name="connsiteX2" fmla="*/ 6637447 w 7435119"/>
              <a:gd name="connsiteY2" fmla="*/ 0 h 4785934"/>
              <a:gd name="connsiteX3" fmla="*/ 7435119 w 7435119"/>
              <a:gd name="connsiteY3" fmla="*/ 797672 h 4785934"/>
              <a:gd name="connsiteX4" fmla="*/ 7435119 w 7435119"/>
              <a:gd name="connsiteY4" fmla="*/ 3988262 h 4785934"/>
              <a:gd name="connsiteX5" fmla="*/ 6637447 w 7435119"/>
              <a:gd name="connsiteY5" fmla="*/ 4785934 h 4785934"/>
              <a:gd name="connsiteX6" fmla="*/ 1001779 w 7435119"/>
              <a:gd name="connsiteY6" fmla="*/ 4785934 h 4785934"/>
              <a:gd name="connsiteX7" fmla="*/ 0 w 7435119"/>
              <a:gd name="connsiteY7" fmla="*/ 4241355 h 4785934"/>
              <a:gd name="connsiteX8" fmla="*/ 155122 w 7435119"/>
              <a:gd name="connsiteY8" fmla="*/ 985451 h 478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35119" h="4785934">
                <a:moveTo>
                  <a:pt x="155122" y="985451"/>
                </a:moveTo>
                <a:cubicBezTo>
                  <a:pt x="155122" y="544909"/>
                  <a:pt x="561237" y="0"/>
                  <a:pt x="1001779" y="0"/>
                </a:cubicBezTo>
                <a:lnTo>
                  <a:pt x="6637447" y="0"/>
                </a:lnTo>
                <a:cubicBezTo>
                  <a:pt x="7077989" y="0"/>
                  <a:pt x="7435119" y="357130"/>
                  <a:pt x="7435119" y="797672"/>
                </a:cubicBezTo>
                <a:lnTo>
                  <a:pt x="7435119" y="3988262"/>
                </a:lnTo>
                <a:cubicBezTo>
                  <a:pt x="7435119" y="4428804"/>
                  <a:pt x="7077989" y="4785934"/>
                  <a:pt x="6637447" y="4785934"/>
                </a:cubicBezTo>
                <a:lnTo>
                  <a:pt x="1001779" y="4785934"/>
                </a:lnTo>
                <a:cubicBezTo>
                  <a:pt x="561237" y="4785934"/>
                  <a:pt x="0" y="4681897"/>
                  <a:pt x="0" y="4241355"/>
                </a:cubicBezTo>
                <a:cubicBezTo>
                  <a:pt x="0" y="3177825"/>
                  <a:pt x="155122" y="2048981"/>
                  <a:pt x="155122" y="985451"/>
                </a:cubicBezTo>
                <a:close/>
              </a:path>
            </a:pathLst>
          </a:custGeom>
          <a:solidFill>
            <a:srgbClr val="F5FCF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5" name="Afgeronde rechthoek 4"/>
          <p:cNvSpPr/>
          <p:nvPr userDrawn="1"/>
        </p:nvSpPr>
        <p:spPr>
          <a:xfrm>
            <a:off x="854438" y="951189"/>
            <a:ext cx="7435119" cy="4785934"/>
          </a:xfrm>
          <a:custGeom>
            <a:avLst/>
            <a:gdLst>
              <a:gd name="connsiteX0" fmla="*/ 0 w 7231012"/>
              <a:gd name="connsiteY0" fmla="*/ 797672 h 4785934"/>
              <a:gd name="connsiteX1" fmla="*/ 797672 w 7231012"/>
              <a:gd name="connsiteY1" fmla="*/ 0 h 4785934"/>
              <a:gd name="connsiteX2" fmla="*/ 6433340 w 7231012"/>
              <a:gd name="connsiteY2" fmla="*/ 0 h 4785934"/>
              <a:gd name="connsiteX3" fmla="*/ 7231012 w 7231012"/>
              <a:gd name="connsiteY3" fmla="*/ 797672 h 4785934"/>
              <a:gd name="connsiteX4" fmla="*/ 7231012 w 7231012"/>
              <a:gd name="connsiteY4" fmla="*/ 3988262 h 4785934"/>
              <a:gd name="connsiteX5" fmla="*/ 6433340 w 7231012"/>
              <a:gd name="connsiteY5" fmla="*/ 4785934 h 4785934"/>
              <a:gd name="connsiteX6" fmla="*/ 797672 w 7231012"/>
              <a:gd name="connsiteY6" fmla="*/ 4785934 h 4785934"/>
              <a:gd name="connsiteX7" fmla="*/ 0 w 7231012"/>
              <a:gd name="connsiteY7" fmla="*/ 3988262 h 4785934"/>
              <a:gd name="connsiteX8" fmla="*/ 0 w 7231012"/>
              <a:gd name="connsiteY8" fmla="*/ 797672 h 4785934"/>
              <a:gd name="connsiteX0" fmla="*/ 204107 w 7435119"/>
              <a:gd name="connsiteY0" fmla="*/ 797672 h 4785934"/>
              <a:gd name="connsiteX1" fmla="*/ 1001779 w 7435119"/>
              <a:gd name="connsiteY1" fmla="*/ 0 h 4785934"/>
              <a:gd name="connsiteX2" fmla="*/ 6637447 w 7435119"/>
              <a:gd name="connsiteY2" fmla="*/ 0 h 4785934"/>
              <a:gd name="connsiteX3" fmla="*/ 7435119 w 7435119"/>
              <a:gd name="connsiteY3" fmla="*/ 797672 h 4785934"/>
              <a:gd name="connsiteX4" fmla="*/ 7435119 w 7435119"/>
              <a:gd name="connsiteY4" fmla="*/ 3988262 h 4785934"/>
              <a:gd name="connsiteX5" fmla="*/ 6637447 w 7435119"/>
              <a:gd name="connsiteY5" fmla="*/ 4785934 h 4785934"/>
              <a:gd name="connsiteX6" fmla="*/ 1001779 w 7435119"/>
              <a:gd name="connsiteY6" fmla="*/ 4785934 h 4785934"/>
              <a:gd name="connsiteX7" fmla="*/ 0 w 7435119"/>
              <a:gd name="connsiteY7" fmla="*/ 4241355 h 4785934"/>
              <a:gd name="connsiteX8" fmla="*/ 204107 w 7435119"/>
              <a:gd name="connsiteY8" fmla="*/ 797672 h 4785934"/>
              <a:gd name="connsiteX0" fmla="*/ 146957 w 7435119"/>
              <a:gd name="connsiteY0" fmla="*/ 789508 h 4785934"/>
              <a:gd name="connsiteX1" fmla="*/ 1001779 w 7435119"/>
              <a:gd name="connsiteY1" fmla="*/ 0 h 4785934"/>
              <a:gd name="connsiteX2" fmla="*/ 6637447 w 7435119"/>
              <a:gd name="connsiteY2" fmla="*/ 0 h 4785934"/>
              <a:gd name="connsiteX3" fmla="*/ 7435119 w 7435119"/>
              <a:gd name="connsiteY3" fmla="*/ 797672 h 4785934"/>
              <a:gd name="connsiteX4" fmla="*/ 7435119 w 7435119"/>
              <a:gd name="connsiteY4" fmla="*/ 3988262 h 4785934"/>
              <a:gd name="connsiteX5" fmla="*/ 6637447 w 7435119"/>
              <a:gd name="connsiteY5" fmla="*/ 4785934 h 4785934"/>
              <a:gd name="connsiteX6" fmla="*/ 1001779 w 7435119"/>
              <a:gd name="connsiteY6" fmla="*/ 4785934 h 4785934"/>
              <a:gd name="connsiteX7" fmla="*/ 0 w 7435119"/>
              <a:gd name="connsiteY7" fmla="*/ 4241355 h 4785934"/>
              <a:gd name="connsiteX8" fmla="*/ 146957 w 7435119"/>
              <a:gd name="connsiteY8" fmla="*/ 789508 h 4785934"/>
              <a:gd name="connsiteX0" fmla="*/ 114300 w 7435119"/>
              <a:gd name="connsiteY0" fmla="*/ 871151 h 4785934"/>
              <a:gd name="connsiteX1" fmla="*/ 1001779 w 7435119"/>
              <a:gd name="connsiteY1" fmla="*/ 0 h 4785934"/>
              <a:gd name="connsiteX2" fmla="*/ 6637447 w 7435119"/>
              <a:gd name="connsiteY2" fmla="*/ 0 h 4785934"/>
              <a:gd name="connsiteX3" fmla="*/ 7435119 w 7435119"/>
              <a:gd name="connsiteY3" fmla="*/ 797672 h 4785934"/>
              <a:gd name="connsiteX4" fmla="*/ 7435119 w 7435119"/>
              <a:gd name="connsiteY4" fmla="*/ 3988262 h 4785934"/>
              <a:gd name="connsiteX5" fmla="*/ 6637447 w 7435119"/>
              <a:gd name="connsiteY5" fmla="*/ 4785934 h 4785934"/>
              <a:gd name="connsiteX6" fmla="*/ 1001779 w 7435119"/>
              <a:gd name="connsiteY6" fmla="*/ 4785934 h 4785934"/>
              <a:gd name="connsiteX7" fmla="*/ 0 w 7435119"/>
              <a:gd name="connsiteY7" fmla="*/ 4241355 h 4785934"/>
              <a:gd name="connsiteX8" fmla="*/ 114300 w 7435119"/>
              <a:gd name="connsiteY8" fmla="*/ 871151 h 4785934"/>
              <a:gd name="connsiteX0" fmla="*/ 155122 w 7435119"/>
              <a:gd name="connsiteY0" fmla="*/ 985451 h 4785934"/>
              <a:gd name="connsiteX1" fmla="*/ 1001779 w 7435119"/>
              <a:gd name="connsiteY1" fmla="*/ 0 h 4785934"/>
              <a:gd name="connsiteX2" fmla="*/ 6637447 w 7435119"/>
              <a:gd name="connsiteY2" fmla="*/ 0 h 4785934"/>
              <a:gd name="connsiteX3" fmla="*/ 7435119 w 7435119"/>
              <a:gd name="connsiteY3" fmla="*/ 797672 h 4785934"/>
              <a:gd name="connsiteX4" fmla="*/ 7435119 w 7435119"/>
              <a:gd name="connsiteY4" fmla="*/ 3988262 h 4785934"/>
              <a:gd name="connsiteX5" fmla="*/ 6637447 w 7435119"/>
              <a:gd name="connsiteY5" fmla="*/ 4785934 h 4785934"/>
              <a:gd name="connsiteX6" fmla="*/ 1001779 w 7435119"/>
              <a:gd name="connsiteY6" fmla="*/ 4785934 h 4785934"/>
              <a:gd name="connsiteX7" fmla="*/ 0 w 7435119"/>
              <a:gd name="connsiteY7" fmla="*/ 4241355 h 4785934"/>
              <a:gd name="connsiteX8" fmla="*/ 155122 w 7435119"/>
              <a:gd name="connsiteY8" fmla="*/ 985451 h 478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35119" h="4785934">
                <a:moveTo>
                  <a:pt x="155122" y="985451"/>
                </a:moveTo>
                <a:cubicBezTo>
                  <a:pt x="155122" y="544909"/>
                  <a:pt x="561237" y="0"/>
                  <a:pt x="1001779" y="0"/>
                </a:cubicBezTo>
                <a:lnTo>
                  <a:pt x="6637447" y="0"/>
                </a:lnTo>
                <a:cubicBezTo>
                  <a:pt x="7077989" y="0"/>
                  <a:pt x="7435119" y="357130"/>
                  <a:pt x="7435119" y="797672"/>
                </a:cubicBezTo>
                <a:lnTo>
                  <a:pt x="7435119" y="3988262"/>
                </a:lnTo>
                <a:cubicBezTo>
                  <a:pt x="7435119" y="4428804"/>
                  <a:pt x="7077989" y="4785934"/>
                  <a:pt x="6637447" y="4785934"/>
                </a:cubicBezTo>
                <a:lnTo>
                  <a:pt x="1001779" y="4785934"/>
                </a:lnTo>
                <a:cubicBezTo>
                  <a:pt x="561237" y="4785934"/>
                  <a:pt x="0" y="4681897"/>
                  <a:pt x="0" y="4241355"/>
                </a:cubicBezTo>
                <a:cubicBezTo>
                  <a:pt x="0" y="3177825"/>
                  <a:pt x="155122" y="2048981"/>
                  <a:pt x="155122" y="985451"/>
                </a:cubicBezTo>
                <a:close/>
              </a:path>
            </a:pathLst>
          </a:custGeom>
          <a:solidFill>
            <a:srgbClr val="C4EDF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6" name="Title 1"/>
          <p:cNvSpPr>
            <a:spLocks noGrp="1"/>
          </p:cNvSpPr>
          <p:nvPr>
            <p:ph type="ctrTitle"/>
          </p:nvPr>
        </p:nvSpPr>
        <p:spPr>
          <a:xfrm>
            <a:off x="1509557" y="1535437"/>
            <a:ext cx="6124882" cy="634261"/>
          </a:xfrm>
        </p:spPr>
        <p:txBody>
          <a:bodyPr anchor="t"/>
          <a:lstStyle>
            <a:lvl1pPr algn="ctr">
              <a:defRPr sz="6000">
                <a:solidFill>
                  <a:srgbClr val="002E54"/>
                </a:solidFill>
                <a:latin typeface="Baloo Bhaina" charset="0"/>
                <a:ea typeface="Baloo Bhaina" charset="0"/>
                <a:cs typeface="Baloo Bhaina" charset="0"/>
              </a:defRPr>
            </a:lvl1pPr>
          </a:lstStyle>
          <a:p>
            <a:r>
              <a:rPr lang="nl-NL" dirty="0"/>
              <a:t>Titel</a:t>
            </a:r>
            <a:endParaRPr lang="en-US" dirty="0"/>
          </a:p>
        </p:txBody>
      </p:sp>
      <p:sp>
        <p:nvSpPr>
          <p:cNvPr id="7" name="Subtitle 2"/>
          <p:cNvSpPr>
            <a:spLocks noGrp="1"/>
          </p:cNvSpPr>
          <p:nvPr>
            <p:ph type="subTitle" idx="1"/>
          </p:nvPr>
        </p:nvSpPr>
        <p:spPr>
          <a:xfrm>
            <a:off x="1576604" y="2478355"/>
            <a:ext cx="6124882" cy="626887"/>
          </a:xfrm>
        </p:spPr>
        <p:txBody>
          <a:bodyPr anchor="t"/>
          <a:lstStyle>
            <a:lvl1pPr marL="0" indent="0" algn="ctr">
              <a:buNone/>
              <a:defRPr sz="2400">
                <a:solidFill>
                  <a:srgbClr val="3AC2D8"/>
                </a:solidFill>
                <a:latin typeface="Baloo Bhaina" charset="0"/>
                <a:ea typeface="Baloo Bhaina" charset="0"/>
                <a:cs typeface="Baloo Bhai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en-US" dirty="0"/>
          </a:p>
        </p:txBody>
      </p:sp>
      <p:sp>
        <p:nvSpPr>
          <p:cNvPr id="23" name="Tijdelijke aanduiding voor datum 22"/>
          <p:cNvSpPr>
            <a:spLocks noGrp="1"/>
          </p:cNvSpPr>
          <p:nvPr>
            <p:ph type="dt" sz="half" idx="10"/>
          </p:nvPr>
        </p:nvSpPr>
        <p:spPr>
          <a:xfrm>
            <a:off x="5577039" y="4958012"/>
            <a:ext cx="2057400" cy="365124"/>
          </a:xfrm>
        </p:spPr>
        <p:txBody>
          <a:bodyPr/>
          <a:lstStyle>
            <a:lvl1pPr>
              <a:defRPr>
                <a:solidFill>
                  <a:srgbClr val="3AC2D8"/>
                </a:solidFill>
              </a:defRPr>
            </a:lvl1pPr>
          </a:lstStyle>
          <a:p>
            <a:fld id="{D7F99A22-42BB-B04D-B733-2730E2DCCA8E}" type="datetimeFigureOut">
              <a:rPr lang="nl-NL" smtClean="0"/>
              <a:pPr/>
              <a:t>8-3-2023</a:t>
            </a:fld>
            <a:endParaRPr lang="nl-NL" dirty="0"/>
          </a:p>
        </p:txBody>
      </p:sp>
      <p:pic>
        <p:nvPicPr>
          <p:cNvPr id="11" name="Afbeelding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407597" y="4341703"/>
            <a:ext cx="1149907" cy="1149907"/>
          </a:xfrm>
          <a:prstGeom prst="rect">
            <a:avLst/>
          </a:prstGeom>
        </p:spPr>
      </p:pic>
      <p:pic>
        <p:nvPicPr>
          <p:cNvPr id="14" name="Afbeelding 13"/>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629445" y="4617216"/>
            <a:ext cx="2077630" cy="61583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donker met achtergrond">
    <p:bg>
      <p:bgPr>
        <a:solidFill>
          <a:srgbClr val="3AC2D8"/>
        </a:solidFill>
        <a:effectLst/>
      </p:bgPr>
    </p:bg>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cstate="screen">
            <a:alphaModFix amt="20000"/>
            <a:extLst>
              <a:ext uri="{28A0092B-C50C-407E-A947-70E740481C1C}">
                <a14:useLocalDpi xmlns:a14="http://schemas.microsoft.com/office/drawing/2010/main" val="0"/>
              </a:ext>
            </a:extLst>
          </a:blip>
          <a:stretch>
            <a:fillRect/>
          </a:stretch>
        </p:blipFill>
        <p:spPr>
          <a:xfrm>
            <a:off x="0" y="-2815053"/>
            <a:ext cx="9299448" cy="13152665"/>
          </a:xfrm>
          <a:prstGeom prst="rect">
            <a:avLst/>
          </a:prstGeom>
        </p:spPr>
      </p:pic>
      <p:sp>
        <p:nvSpPr>
          <p:cNvPr id="9" name="Afgeronde rechthoek 4"/>
          <p:cNvSpPr/>
          <p:nvPr userDrawn="1"/>
        </p:nvSpPr>
        <p:spPr>
          <a:xfrm rot="191643">
            <a:off x="463914" y="747772"/>
            <a:ext cx="7435119" cy="4785934"/>
          </a:xfrm>
          <a:custGeom>
            <a:avLst/>
            <a:gdLst>
              <a:gd name="connsiteX0" fmla="*/ 0 w 7231012"/>
              <a:gd name="connsiteY0" fmla="*/ 797672 h 4785934"/>
              <a:gd name="connsiteX1" fmla="*/ 797672 w 7231012"/>
              <a:gd name="connsiteY1" fmla="*/ 0 h 4785934"/>
              <a:gd name="connsiteX2" fmla="*/ 6433340 w 7231012"/>
              <a:gd name="connsiteY2" fmla="*/ 0 h 4785934"/>
              <a:gd name="connsiteX3" fmla="*/ 7231012 w 7231012"/>
              <a:gd name="connsiteY3" fmla="*/ 797672 h 4785934"/>
              <a:gd name="connsiteX4" fmla="*/ 7231012 w 7231012"/>
              <a:gd name="connsiteY4" fmla="*/ 3988262 h 4785934"/>
              <a:gd name="connsiteX5" fmla="*/ 6433340 w 7231012"/>
              <a:gd name="connsiteY5" fmla="*/ 4785934 h 4785934"/>
              <a:gd name="connsiteX6" fmla="*/ 797672 w 7231012"/>
              <a:gd name="connsiteY6" fmla="*/ 4785934 h 4785934"/>
              <a:gd name="connsiteX7" fmla="*/ 0 w 7231012"/>
              <a:gd name="connsiteY7" fmla="*/ 3988262 h 4785934"/>
              <a:gd name="connsiteX8" fmla="*/ 0 w 7231012"/>
              <a:gd name="connsiteY8" fmla="*/ 797672 h 4785934"/>
              <a:gd name="connsiteX0" fmla="*/ 204107 w 7435119"/>
              <a:gd name="connsiteY0" fmla="*/ 797672 h 4785934"/>
              <a:gd name="connsiteX1" fmla="*/ 1001779 w 7435119"/>
              <a:gd name="connsiteY1" fmla="*/ 0 h 4785934"/>
              <a:gd name="connsiteX2" fmla="*/ 6637447 w 7435119"/>
              <a:gd name="connsiteY2" fmla="*/ 0 h 4785934"/>
              <a:gd name="connsiteX3" fmla="*/ 7435119 w 7435119"/>
              <a:gd name="connsiteY3" fmla="*/ 797672 h 4785934"/>
              <a:gd name="connsiteX4" fmla="*/ 7435119 w 7435119"/>
              <a:gd name="connsiteY4" fmla="*/ 3988262 h 4785934"/>
              <a:gd name="connsiteX5" fmla="*/ 6637447 w 7435119"/>
              <a:gd name="connsiteY5" fmla="*/ 4785934 h 4785934"/>
              <a:gd name="connsiteX6" fmla="*/ 1001779 w 7435119"/>
              <a:gd name="connsiteY6" fmla="*/ 4785934 h 4785934"/>
              <a:gd name="connsiteX7" fmla="*/ 0 w 7435119"/>
              <a:gd name="connsiteY7" fmla="*/ 4241355 h 4785934"/>
              <a:gd name="connsiteX8" fmla="*/ 204107 w 7435119"/>
              <a:gd name="connsiteY8" fmla="*/ 797672 h 4785934"/>
              <a:gd name="connsiteX0" fmla="*/ 146957 w 7435119"/>
              <a:gd name="connsiteY0" fmla="*/ 789508 h 4785934"/>
              <a:gd name="connsiteX1" fmla="*/ 1001779 w 7435119"/>
              <a:gd name="connsiteY1" fmla="*/ 0 h 4785934"/>
              <a:gd name="connsiteX2" fmla="*/ 6637447 w 7435119"/>
              <a:gd name="connsiteY2" fmla="*/ 0 h 4785934"/>
              <a:gd name="connsiteX3" fmla="*/ 7435119 w 7435119"/>
              <a:gd name="connsiteY3" fmla="*/ 797672 h 4785934"/>
              <a:gd name="connsiteX4" fmla="*/ 7435119 w 7435119"/>
              <a:gd name="connsiteY4" fmla="*/ 3988262 h 4785934"/>
              <a:gd name="connsiteX5" fmla="*/ 6637447 w 7435119"/>
              <a:gd name="connsiteY5" fmla="*/ 4785934 h 4785934"/>
              <a:gd name="connsiteX6" fmla="*/ 1001779 w 7435119"/>
              <a:gd name="connsiteY6" fmla="*/ 4785934 h 4785934"/>
              <a:gd name="connsiteX7" fmla="*/ 0 w 7435119"/>
              <a:gd name="connsiteY7" fmla="*/ 4241355 h 4785934"/>
              <a:gd name="connsiteX8" fmla="*/ 146957 w 7435119"/>
              <a:gd name="connsiteY8" fmla="*/ 789508 h 4785934"/>
              <a:gd name="connsiteX0" fmla="*/ 114300 w 7435119"/>
              <a:gd name="connsiteY0" fmla="*/ 871151 h 4785934"/>
              <a:gd name="connsiteX1" fmla="*/ 1001779 w 7435119"/>
              <a:gd name="connsiteY1" fmla="*/ 0 h 4785934"/>
              <a:gd name="connsiteX2" fmla="*/ 6637447 w 7435119"/>
              <a:gd name="connsiteY2" fmla="*/ 0 h 4785934"/>
              <a:gd name="connsiteX3" fmla="*/ 7435119 w 7435119"/>
              <a:gd name="connsiteY3" fmla="*/ 797672 h 4785934"/>
              <a:gd name="connsiteX4" fmla="*/ 7435119 w 7435119"/>
              <a:gd name="connsiteY4" fmla="*/ 3988262 h 4785934"/>
              <a:gd name="connsiteX5" fmla="*/ 6637447 w 7435119"/>
              <a:gd name="connsiteY5" fmla="*/ 4785934 h 4785934"/>
              <a:gd name="connsiteX6" fmla="*/ 1001779 w 7435119"/>
              <a:gd name="connsiteY6" fmla="*/ 4785934 h 4785934"/>
              <a:gd name="connsiteX7" fmla="*/ 0 w 7435119"/>
              <a:gd name="connsiteY7" fmla="*/ 4241355 h 4785934"/>
              <a:gd name="connsiteX8" fmla="*/ 114300 w 7435119"/>
              <a:gd name="connsiteY8" fmla="*/ 871151 h 4785934"/>
              <a:gd name="connsiteX0" fmla="*/ 155122 w 7435119"/>
              <a:gd name="connsiteY0" fmla="*/ 985451 h 4785934"/>
              <a:gd name="connsiteX1" fmla="*/ 1001779 w 7435119"/>
              <a:gd name="connsiteY1" fmla="*/ 0 h 4785934"/>
              <a:gd name="connsiteX2" fmla="*/ 6637447 w 7435119"/>
              <a:gd name="connsiteY2" fmla="*/ 0 h 4785934"/>
              <a:gd name="connsiteX3" fmla="*/ 7435119 w 7435119"/>
              <a:gd name="connsiteY3" fmla="*/ 797672 h 4785934"/>
              <a:gd name="connsiteX4" fmla="*/ 7435119 w 7435119"/>
              <a:gd name="connsiteY4" fmla="*/ 3988262 h 4785934"/>
              <a:gd name="connsiteX5" fmla="*/ 6637447 w 7435119"/>
              <a:gd name="connsiteY5" fmla="*/ 4785934 h 4785934"/>
              <a:gd name="connsiteX6" fmla="*/ 1001779 w 7435119"/>
              <a:gd name="connsiteY6" fmla="*/ 4785934 h 4785934"/>
              <a:gd name="connsiteX7" fmla="*/ 0 w 7435119"/>
              <a:gd name="connsiteY7" fmla="*/ 4241355 h 4785934"/>
              <a:gd name="connsiteX8" fmla="*/ 155122 w 7435119"/>
              <a:gd name="connsiteY8" fmla="*/ 985451 h 478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35119" h="4785934">
                <a:moveTo>
                  <a:pt x="155122" y="985451"/>
                </a:moveTo>
                <a:cubicBezTo>
                  <a:pt x="155122" y="544909"/>
                  <a:pt x="561237" y="0"/>
                  <a:pt x="1001779" y="0"/>
                </a:cubicBezTo>
                <a:lnTo>
                  <a:pt x="6637447" y="0"/>
                </a:lnTo>
                <a:cubicBezTo>
                  <a:pt x="7077989" y="0"/>
                  <a:pt x="7435119" y="357130"/>
                  <a:pt x="7435119" y="797672"/>
                </a:cubicBezTo>
                <a:lnTo>
                  <a:pt x="7435119" y="3988262"/>
                </a:lnTo>
                <a:cubicBezTo>
                  <a:pt x="7435119" y="4428804"/>
                  <a:pt x="7077989" y="4785934"/>
                  <a:pt x="6637447" y="4785934"/>
                </a:cubicBezTo>
                <a:lnTo>
                  <a:pt x="1001779" y="4785934"/>
                </a:lnTo>
                <a:cubicBezTo>
                  <a:pt x="561237" y="4785934"/>
                  <a:pt x="0" y="4681897"/>
                  <a:pt x="0" y="4241355"/>
                </a:cubicBezTo>
                <a:cubicBezTo>
                  <a:pt x="0" y="3177825"/>
                  <a:pt x="155122" y="2048981"/>
                  <a:pt x="155122" y="985451"/>
                </a:cubicBezTo>
                <a:close/>
              </a:path>
            </a:pathLst>
          </a:custGeom>
          <a:solidFill>
            <a:srgbClr val="F5FCF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4" name="Afgeronde rechthoek 4"/>
          <p:cNvSpPr/>
          <p:nvPr userDrawn="1"/>
        </p:nvSpPr>
        <p:spPr>
          <a:xfrm>
            <a:off x="854438" y="951189"/>
            <a:ext cx="7435119" cy="4785934"/>
          </a:xfrm>
          <a:custGeom>
            <a:avLst/>
            <a:gdLst>
              <a:gd name="connsiteX0" fmla="*/ 0 w 7231012"/>
              <a:gd name="connsiteY0" fmla="*/ 797672 h 4785934"/>
              <a:gd name="connsiteX1" fmla="*/ 797672 w 7231012"/>
              <a:gd name="connsiteY1" fmla="*/ 0 h 4785934"/>
              <a:gd name="connsiteX2" fmla="*/ 6433340 w 7231012"/>
              <a:gd name="connsiteY2" fmla="*/ 0 h 4785934"/>
              <a:gd name="connsiteX3" fmla="*/ 7231012 w 7231012"/>
              <a:gd name="connsiteY3" fmla="*/ 797672 h 4785934"/>
              <a:gd name="connsiteX4" fmla="*/ 7231012 w 7231012"/>
              <a:gd name="connsiteY4" fmla="*/ 3988262 h 4785934"/>
              <a:gd name="connsiteX5" fmla="*/ 6433340 w 7231012"/>
              <a:gd name="connsiteY5" fmla="*/ 4785934 h 4785934"/>
              <a:gd name="connsiteX6" fmla="*/ 797672 w 7231012"/>
              <a:gd name="connsiteY6" fmla="*/ 4785934 h 4785934"/>
              <a:gd name="connsiteX7" fmla="*/ 0 w 7231012"/>
              <a:gd name="connsiteY7" fmla="*/ 3988262 h 4785934"/>
              <a:gd name="connsiteX8" fmla="*/ 0 w 7231012"/>
              <a:gd name="connsiteY8" fmla="*/ 797672 h 4785934"/>
              <a:gd name="connsiteX0" fmla="*/ 204107 w 7435119"/>
              <a:gd name="connsiteY0" fmla="*/ 797672 h 4785934"/>
              <a:gd name="connsiteX1" fmla="*/ 1001779 w 7435119"/>
              <a:gd name="connsiteY1" fmla="*/ 0 h 4785934"/>
              <a:gd name="connsiteX2" fmla="*/ 6637447 w 7435119"/>
              <a:gd name="connsiteY2" fmla="*/ 0 h 4785934"/>
              <a:gd name="connsiteX3" fmla="*/ 7435119 w 7435119"/>
              <a:gd name="connsiteY3" fmla="*/ 797672 h 4785934"/>
              <a:gd name="connsiteX4" fmla="*/ 7435119 w 7435119"/>
              <a:gd name="connsiteY4" fmla="*/ 3988262 h 4785934"/>
              <a:gd name="connsiteX5" fmla="*/ 6637447 w 7435119"/>
              <a:gd name="connsiteY5" fmla="*/ 4785934 h 4785934"/>
              <a:gd name="connsiteX6" fmla="*/ 1001779 w 7435119"/>
              <a:gd name="connsiteY6" fmla="*/ 4785934 h 4785934"/>
              <a:gd name="connsiteX7" fmla="*/ 0 w 7435119"/>
              <a:gd name="connsiteY7" fmla="*/ 4241355 h 4785934"/>
              <a:gd name="connsiteX8" fmla="*/ 204107 w 7435119"/>
              <a:gd name="connsiteY8" fmla="*/ 797672 h 4785934"/>
              <a:gd name="connsiteX0" fmla="*/ 146957 w 7435119"/>
              <a:gd name="connsiteY0" fmla="*/ 789508 h 4785934"/>
              <a:gd name="connsiteX1" fmla="*/ 1001779 w 7435119"/>
              <a:gd name="connsiteY1" fmla="*/ 0 h 4785934"/>
              <a:gd name="connsiteX2" fmla="*/ 6637447 w 7435119"/>
              <a:gd name="connsiteY2" fmla="*/ 0 h 4785934"/>
              <a:gd name="connsiteX3" fmla="*/ 7435119 w 7435119"/>
              <a:gd name="connsiteY3" fmla="*/ 797672 h 4785934"/>
              <a:gd name="connsiteX4" fmla="*/ 7435119 w 7435119"/>
              <a:gd name="connsiteY4" fmla="*/ 3988262 h 4785934"/>
              <a:gd name="connsiteX5" fmla="*/ 6637447 w 7435119"/>
              <a:gd name="connsiteY5" fmla="*/ 4785934 h 4785934"/>
              <a:gd name="connsiteX6" fmla="*/ 1001779 w 7435119"/>
              <a:gd name="connsiteY6" fmla="*/ 4785934 h 4785934"/>
              <a:gd name="connsiteX7" fmla="*/ 0 w 7435119"/>
              <a:gd name="connsiteY7" fmla="*/ 4241355 h 4785934"/>
              <a:gd name="connsiteX8" fmla="*/ 146957 w 7435119"/>
              <a:gd name="connsiteY8" fmla="*/ 789508 h 4785934"/>
              <a:gd name="connsiteX0" fmla="*/ 114300 w 7435119"/>
              <a:gd name="connsiteY0" fmla="*/ 871151 h 4785934"/>
              <a:gd name="connsiteX1" fmla="*/ 1001779 w 7435119"/>
              <a:gd name="connsiteY1" fmla="*/ 0 h 4785934"/>
              <a:gd name="connsiteX2" fmla="*/ 6637447 w 7435119"/>
              <a:gd name="connsiteY2" fmla="*/ 0 h 4785934"/>
              <a:gd name="connsiteX3" fmla="*/ 7435119 w 7435119"/>
              <a:gd name="connsiteY3" fmla="*/ 797672 h 4785934"/>
              <a:gd name="connsiteX4" fmla="*/ 7435119 w 7435119"/>
              <a:gd name="connsiteY4" fmla="*/ 3988262 h 4785934"/>
              <a:gd name="connsiteX5" fmla="*/ 6637447 w 7435119"/>
              <a:gd name="connsiteY5" fmla="*/ 4785934 h 4785934"/>
              <a:gd name="connsiteX6" fmla="*/ 1001779 w 7435119"/>
              <a:gd name="connsiteY6" fmla="*/ 4785934 h 4785934"/>
              <a:gd name="connsiteX7" fmla="*/ 0 w 7435119"/>
              <a:gd name="connsiteY7" fmla="*/ 4241355 h 4785934"/>
              <a:gd name="connsiteX8" fmla="*/ 114300 w 7435119"/>
              <a:gd name="connsiteY8" fmla="*/ 871151 h 4785934"/>
              <a:gd name="connsiteX0" fmla="*/ 155122 w 7435119"/>
              <a:gd name="connsiteY0" fmla="*/ 985451 h 4785934"/>
              <a:gd name="connsiteX1" fmla="*/ 1001779 w 7435119"/>
              <a:gd name="connsiteY1" fmla="*/ 0 h 4785934"/>
              <a:gd name="connsiteX2" fmla="*/ 6637447 w 7435119"/>
              <a:gd name="connsiteY2" fmla="*/ 0 h 4785934"/>
              <a:gd name="connsiteX3" fmla="*/ 7435119 w 7435119"/>
              <a:gd name="connsiteY3" fmla="*/ 797672 h 4785934"/>
              <a:gd name="connsiteX4" fmla="*/ 7435119 w 7435119"/>
              <a:gd name="connsiteY4" fmla="*/ 3988262 h 4785934"/>
              <a:gd name="connsiteX5" fmla="*/ 6637447 w 7435119"/>
              <a:gd name="connsiteY5" fmla="*/ 4785934 h 4785934"/>
              <a:gd name="connsiteX6" fmla="*/ 1001779 w 7435119"/>
              <a:gd name="connsiteY6" fmla="*/ 4785934 h 4785934"/>
              <a:gd name="connsiteX7" fmla="*/ 0 w 7435119"/>
              <a:gd name="connsiteY7" fmla="*/ 4241355 h 4785934"/>
              <a:gd name="connsiteX8" fmla="*/ 155122 w 7435119"/>
              <a:gd name="connsiteY8" fmla="*/ 985451 h 478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35119" h="4785934">
                <a:moveTo>
                  <a:pt x="155122" y="985451"/>
                </a:moveTo>
                <a:cubicBezTo>
                  <a:pt x="155122" y="544909"/>
                  <a:pt x="561237" y="0"/>
                  <a:pt x="1001779" y="0"/>
                </a:cubicBezTo>
                <a:lnTo>
                  <a:pt x="6637447" y="0"/>
                </a:lnTo>
                <a:cubicBezTo>
                  <a:pt x="7077989" y="0"/>
                  <a:pt x="7435119" y="357130"/>
                  <a:pt x="7435119" y="797672"/>
                </a:cubicBezTo>
                <a:lnTo>
                  <a:pt x="7435119" y="3988262"/>
                </a:lnTo>
                <a:cubicBezTo>
                  <a:pt x="7435119" y="4428804"/>
                  <a:pt x="7077989" y="4785934"/>
                  <a:pt x="6637447" y="4785934"/>
                </a:cubicBezTo>
                <a:lnTo>
                  <a:pt x="1001779" y="4785934"/>
                </a:lnTo>
                <a:cubicBezTo>
                  <a:pt x="561237" y="4785934"/>
                  <a:pt x="0" y="4681897"/>
                  <a:pt x="0" y="4241355"/>
                </a:cubicBezTo>
                <a:cubicBezTo>
                  <a:pt x="0" y="3177825"/>
                  <a:pt x="155122" y="2048981"/>
                  <a:pt x="155122" y="985451"/>
                </a:cubicBezTo>
                <a:close/>
              </a:path>
            </a:pathLst>
          </a:custGeom>
          <a:solidFill>
            <a:srgbClr val="C4EDF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5" name="Title 1"/>
          <p:cNvSpPr>
            <a:spLocks noGrp="1"/>
          </p:cNvSpPr>
          <p:nvPr>
            <p:ph type="ctrTitle"/>
          </p:nvPr>
        </p:nvSpPr>
        <p:spPr>
          <a:xfrm>
            <a:off x="1509557" y="1535437"/>
            <a:ext cx="6124882" cy="634261"/>
          </a:xfrm>
        </p:spPr>
        <p:txBody>
          <a:bodyPr anchor="t"/>
          <a:lstStyle>
            <a:lvl1pPr algn="ctr">
              <a:defRPr sz="6000">
                <a:solidFill>
                  <a:srgbClr val="002E54"/>
                </a:solidFill>
                <a:latin typeface="Baloo Bhaina" charset="0"/>
                <a:ea typeface="Baloo Bhaina" charset="0"/>
                <a:cs typeface="Baloo Bhaina" charset="0"/>
              </a:defRPr>
            </a:lvl1pPr>
          </a:lstStyle>
          <a:p>
            <a:r>
              <a:rPr lang="nl-NL" dirty="0"/>
              <a:t>Titel</a:t>
            </a:r>
            <a:endParaRPr lang="en-US" dirty="0"/>
          </a:p>
        </p:txBody>
      </p:sp>
      <p:sp>
        <p:nvSpPr>
          <p:cNvPr id="6" name="Subtitle 2"/>
          <p:cNvSpPr>
            <a:spLocks noGrp="1"/>
          </p:cNvSpPr>
          <p:nvPr>
            <p:ph type="subTitle" idx="1"/>
          </p:nvPr>
        </p:nvSpPr>
        <p:spPr>
          <a:xfrm>
            <a:off x="1576604" y="2478355"/>
            <a:ext cx="6124882" cy="626887"/>
          </a:xfrm>
        </p:spPr>
        <p:txBody>
          <a:bodyPr anchor="t"/>
          <a:lstStyle>
            <a:lvl1pPr marL="0" indent="0" algn="ctr">
              <a:buNone/>
              <a:defRPr sz="2400">
                <a:solidFill>
                  <a:srgbClr val="3AC2D8"/>
                </a:solidFill>
                <a:latin typeface="Baloo Bhaina" charset="0"/>
                <a:ea typeface="Baloo Bhaina" charset="0"/>
                <a:cs typeface="Baloo Bhai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en-US" dirty="0"/>
          </a:p>
        </p:txBody>
      </p:sp>
      <p:sp>
        <p:nvSpPr>
          <p:cNvPr id="8" name="Tijdelijke aanduiding voor datum 22"/>
          <p:cNvSpPr>
            <a:spLocks noGrp="1"/>
          </p:cNvSpPr>
          <p:nvPr>
            <p:ph type="dt" sz="half" idx="10"/>
          </p:nvPr>
        </p:nvSpPr>
        <p:spPr>
          <a:xfrm>
            <a:off x="5577039" y="4958012"/>
            <a:ext cx="2057400" cy="365124"/>
          </a:xfrm>
        </p:spPr>
        <p:txBody>
          <a:bodyPr/>
          <a:lstStyle>
            <a:lvl1pPr>
              <a:defRPr>
                <a:solidFill>
                  <a:srgbClr val="3AC2D8"/>
                </a:solidFill>
              </a:defRPr>
            </a:lvl1pPr>
          </a:lstStyle>
          <a:p>
            <a:fld id="{D7F99A22-42BB-B04D-B733-2730E2DCCA8E}" type="datetimeFigureOut">
              <a:rPr lang="nl-NL" smtClean="0"/>
              <a:pPr/>
              <a:t>8-3-2023</a:t>
            </a:fld>
            <a:endParaRPr lang="nl-NL" dirty="0"/>
          </a:p>
        </p:txBody>
      </p:sp>
      <p:pic>
        <p:nvPicPr>
          <p:cNvPr id="13" name="Afbeelding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407597" y="4341703"/>
            <a:ext cx="1149907" cy="1149907"/>
          </a:xfrm>
          <a:prstGeom prst="rect">
            <a:avLst/>
          </a:prstGeom>
        </p:spPr>
      </p:pic>
      <p:pic>
        <p:nvPicPr>
          <p:cNvPr id="14" name="Afbeelding 13"/>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629445" y="4617216"/>
            <a:ext cx="2077630" cy="615838"/>
          </a:xfrm>
          <a:prstGeom prst="rect">
            <a:avLst/>
          </a:prstGeom>
        </p:spPr>
      </p:pic>
    </p:spTree>
    <p:extLst>
      <p:ext uri="{BB962C8B-B14F-4D97-AF65-F5344CB8AC3E}">
        <p14:creationId xmlns:p14="http://schemas.microsoft.com/office/powerpoint/2010/main" val="1454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pijlers">
    <p:spTree>
      <p:nvGrpSpPr>
        <p:cNvPr id="1" name=""/>
        <p:cNvGrpSpPr/>
        <p:nvPr/>
      </p:nvGrpSpPr>
      <p:grpSpPr>
        <a:xfrm>
          <a:off x="0" y="0"/>
          <a:ext cx="0" cy="0"/>
          <a:chOff x="0" y="0"/>
          <a:chExt cx="0" cy="0"/>
        </a:xfrm>
      </p:grpSpPr>
      <p:sp>
        <p:nvSpPr>
          <p:cNvPr id="4" name="Afgeronde rechthoek 9"/>
          <p:cNvSpPr/>
          <p:nvPr userDrawn="1"/>
        </p:nvSpPr>
        <p:spPr>
          <a:xfrm>
            <a:off x="371707" y="371707"/>
            <a:ext cx="8400585" cy="1523459"/>
          </a:xfrm>
          <a:custGeom>
            <a:avLst/>
            <a:gdLst>
              <a:gd name="connsiteX0" fmla="*/ 0 w 8400585"/>
              <a:gd name="connsiteY0" fmla="*/ 253915 h 1523459"/>
              <a:gd name="connsiteX1" fmla="*/ 253915 w 8400585"/>
              <a:gd name="connsiteY1" fmla="*/ 0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53915 w 8400585"/>
              <a:gd name="connsiteY6" fmla="*/ 1523459 h 1523459"/>
              <a:gd name="connsiteX7" fmla="*/ 0 w 8400585"/>
              <a:gd name="connsiteY7" fmla="*/ 1269544 h 1523459"/>
              <a:gd name="connsiteX8" fmla="*/ 0 w 8400585"/>
              <a:gd name="connsiteY8" fmla="*/ 253915 h 1523459"/>
              <a:gd name="connsiteX0" fmla="*/ 0 w 8400585"/>
              <a:gd name="connsiteY0" fmla="*/ 253915 h 1523459"/>
              <a:gd name="connsiteX1" fmla="*/ 253915 w 8400585"/>
              <a:gd name="connsiteY1" fmla="*/ 100584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53915 w 8400585"/>
              <a:gd name="connsiteY6" fmla="*/ 1523459 h 1523459"/>
              <a:gd name="connsiteX7" fmla="*/ 0 w 8400585"/>
              <a:gd name="connsiteY7" fmla="*/ 1269544 h 1523459"/>
              <a:gd name="connsiteX8" fmla="*/ 0 w 8400585"/>
              <a:gd name="connsiteY8" fmla="*/ 253915 h 1523459"/>
              <a:gd name="connsiteX0" fmla="*/ 0 w 8400585"/>
              <a:gd name="connsiteY0" fmla="*/ 400219 h 1523459"/>
              <a:gd name="connsiteX1" fmla="*/ 253915 w 8400585"/>
              <a:gd name="connsiteY1" fmla="*/ 100584 h 1523459"/>
              <a:gd name="connsiteX2" fmla="*/ 8146670 w 8400585"/>
              <a:gd name="connsiteY2" fmla="*/ 0 h 1523459"/>
              <a:gd name="connsiteX3" fmla="*/ 8400585 w 8400585"/>
              <a:gd name="connsiteY3" fmla="*/ 253915 h 1523459"/>
              <a:gd name="connsiteX4" fmla="*/ 8400585 w 8400585"/>
              <a:gd name="connsiteY4" fmla="*/ 1269544 h 1523459"/>
              <a:gd name="connsiteX5" fmla="*/ 8146670 w 8400585"/>
              <a:gd name="connsiteY5" fmla="*/ 1523459 h 1523459"/>
              <a:gd name="connsiteX6" fmla="*/ 253915 w 8400585"/>
              <a:gd name="connsiteY6" fmla="*/ 1523459 h 1523459"/>
              <a:gd name="connsiteX7" fmla="*/ 0 w 8400585"/>
              <a:gd name="connsiteY7" fmla="*/ 1269544 h 1523459"/>
              <a:gd name="connsiteX8" fmla="*/ 0 w 8400585"/>
              <a:gd name="connsiteY8" fmla="*/ 400219 h 152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0585" h="1523459">
                <a:moveTo>
                  <a:pt x="0" y="400219"/>
                </a:moveTo>
                <a:cubicBezTo>
                  <a:pt x="0" y="259986"/>
                  <a:pt x="113682" y="100584"/>
                  <a:pt x="253915" y="100584"/>
                </a:cubicBezTo>
                <a:cubicBezTo>
                  <a:pt x="2884833" y="100584"/>
                  <a:pt x="5515752" y="0"/>
                  <a:pt x="8146670" y="0"/>
                </a:cubicBezTo>
                <a:cubicBezTo>
                  <a:pt x="8286903" y="0"/>
                  <a:pt x="8400585" y="113682"/>
                  <a:pt x="8400585" y="253915"/>
                </a:cubicBezTo>
                <a:lnTo>
                  <a:pt x="8400585" y="1269544"/>
                </a:lnTo>
                <a:cubicBezTo>
                  <a:pt x="8400585" y="1409777"/>
                  <a:pt x="8286903" y="1523459"/>
                  <a:pt x="8146670" y="1523459"/>
                </a:cubicBezTo>
                <a:lnTo>
                  <a:pt x="253915" y="1523459"/>
                </a:lnTo>
                <a:cubicBezTo>
                  <a:pt x="113682" y="1523459"/>
                  <a:pt x="0" y="1409777"/>
                  <a:pt x="0" y="1269544"/>
                </a:cubicBezTo>
                <a:lnTo>
                  <a:pt x="0" y="400219"/>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11" name="Tekstvak 10"/>
          <p:cNvSpPr txBox="1"/>
          <p:nvPr userDrawn="1"/>
        </p:nvSpPr>
        <p:spPr>
          <a:xfrm>
            <a:off x="914400" y="923544"/>
            <a:ext cx="7388352" cy="707886"/>
          </a:xfrm>
          <a:prstGeom prst="rect">
            <a:avLst/>
          </a:prstGeom>
          <a:noFill/>
        </p:spPr>
        <p:txBody>
          <a:bodyPr wrap="square" rtlCol="0">
            <a:spAutoFit/>
          </a:bodyPr>
          <a:lstStyle/>
          <a:p>
            <a:r>
              <a:rPr lang="nl-NL" sz="4000" dirty="0">
                <a:solidFill>
                  <a:srgbClr val="002E54"/>
                </a:solidFill>
                <a:latin typeface="Baloo Bhaina" charset="0"/>
                <a:ea typeface="Baloo Bhaina" charset="0"/>
                <a:cs typeface="Baloo Bhaina" charset="0"/>
              </a:rPr>
              <a:t>De vijf</a:t>
            </a:r>
            <a:r>
              <a:rPr lang="nl-NL" sz="4000" baseline="0" dirty="0">
                <a:solidFill>
                  <a:srgbClr val="002E54"/>
                </a:solidFill>
                <a:latin typeface="Baloo Bhaina" charset="0"/>
                <a:ea typeface="Baloo Bhaina" charset="0"/>
                <a:cs typeface="Baloo Bhaina" charset="0"/>
              </a:rPr>
              <a:t> pijlers van Smaaklessen</a:t>
            </a:r>
            <a:endParaRPr lang="nl-NL" sz="4000" dirty="0">
              <a:solidFill>
                <a:srgbClr val="002E54"/>
              </a:solidFill>
              <a:latin typeface="Baloo Bhaina" charset="0"/>
              <a:ea typeface="Baloo Bhaina" charset="0"/>
              <a:cs typeface="Baloo Bhaina" charset="0"/>
            </a:endParaRPr>
          </a:p>
        </p:txBody>
      </p:sp>
      <p:grpSp>
        <p:nvGrpSpPr>
          <p:cNvPr id="13" name="Groeperen 12"/>
          <p:cNvGrpSpPr/>
          <p:nvPr userDrawn="1"/>
        </p:nvGrpSpPr>
        <p:grpSpPr>
          <a:xfrm>
            <a:off x="371708" y="3903115"/>
            <a:ext cx="3173343" cy="1309014"/>
            <a:chOff x="371708" y="3975035"/>
            <a:chExt cx="3173343" cy="1309014"/>
          </a:xfrm>
        </p:grpSpPr>
        <p:sp>
          <p:nvSpPr>
            <p:cNvPr id="14" name="Afgeronde rechthoek 13"/>
            <p:cNvSpPr/>
            <p:nvPr userDrawn="1"/>
          </p:nvSpPr>
          <p:spPr>
            <a:xfrm>
              <a:off x="371708" y="3975035"/>
              <a:ext cx="3039004" cy="1309014"/>
            </a:xfrm>
            <a:prstGeom prst="roundRect">
              <a:avLst/>
            </a:prstGeom>
            <a:solidFill>
              <a:srgbClr val="002E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17"/>
            <p:cNvSpPr txBox="1"/>
            <p:nvPr userDrawn="1"/>
          </p:nvSpPr>
          <p:spPr>
            <a:xfrm>
              <a:off x="515313" y="4119226"/>
              <a:ext cx="2154971" cy="830997"/>
            </a:xfrm>
            <a:prstGeom prst="rect">
              <a:avLst/>
            </a:prstGeom>
            <a:noFill/>
          </p:spPr>
          <p:txBody>
            <a:bodyPr wrap="square" rtlCol="0">
              <a:spAutoFit/>
            </a:bodyPr>
            <a:lstStyle/>
            <a:p>
              <a:r>
                <a:rPr lang="nl-NL" sz="1600" b="1" dirty="0">
                  <a:solidFill>
                    <a:schemeClr val="bg1"/>
                  </a:solidFill>
                  <a:latin typeface="Muli" charset="0"/>
                  <a:ea typeface="Muli" charset="0"/>
                  <a:cs typeface="Muli" charset="0"/>
                </a:rPr>
                <a:t>Voedselproductie: </a:t>
              </a:r>
            </a:p>
            <a:p>
              <a:r>
                <a:rPr lang="nl-NL" sz="1600" b="0" i="0" dirty="0">
                  <a:solidFill>
                    <a:schemeClr val="bg1"/>
                  </a:solidFill>
                  <a:latin typeface="Muli Light" charset="0"/>
                  <a:ea typeface="Muli Light" charset="0"/>
                  <a:cs typeface="Muli Light" charset="0"/>
                </a:rPr>
                <a:t>Waar</a:t>
              </a:r>
              <a:r>
                <a:rPr lang="nl-NL" sz="1600" b="0" i="0" baseline="0" dirty="0">
                  <a:solidFill>
                    <a:schemeClr val="bg1"/>
                  </a:solidFill>
                  <a:latin typeface="Muli Light" charset="0"/>
                  <a:ea typeface="Muli Light" charset="0"/>
                  <a:cs typeface="Muli Light" charset="0"/>
                </a:rPr>
                <a:t> komt ons </a:t>
              </a:r>
            </a:p>
            <a:p>
              <a:r>
                <a:rPr lang="nl-NL" sz="1600" b="0" i="0" baseline="0" dirty="0">
                  <a:solidFill>
                    <a:schemeClr val="bg1"/>
                  </a:solidFill>
                  <a:latin typeface="Muli Light" charset="0"/>
                  <a:ea typeface="Muli Light" charset="0"/>
                  <a:cs typeface="Muli Light" charset="0"/>
                </a:rPr>
                <a:t>eten vandaan?</a:t>
              </a:r>
              <a:endParaRPr lang="nl-NL" sz="1600" b="0" i="0" dirty="0">
                <a:solidFill>
                  <a:schemeClr val="bg1"/>
                </a:solidFill>
                <a:latin typeface="Muli Light" charset="0"/>
                <a:ea typeface="Muli Light" charset="0"/>
                <a:cs typeface="Muli Light" charset="0"/>
              </a:endParaRPr>
            </a:p>
          </p:txBody>
        </p:sp>
        <p:pic>
          <p:nvPicPr>
            <p:cNvPr id="3" name="Afbeelding 2"/>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350244" y="4030210"/>
              <a:ext cx="1194807" cy="1253839"/>
            </a:xfrm>
            <a:prstGeom prst="rect">
              <a:avLst/>
            </a:prstGeom>
          </p:spPr>
        </p:pic>
      </p:grpSp>
      <p:grpSp>
        <p:nvGrpSpPr>
          <p:cNvPr id="10" name="Groeperen 9"/>
          <p:cNvGrpSpPr/>
          <p:nvPr userDrawn="1"/>
        </p:nvGrpSpPr>
        <p:grpSpPr>
          <a:xfrm>
            <a:off x="6787327" y="2375083"/>
            <a:ext cx="1984966" cy="2846947"/>
            <a:chOff x="6787327" y="2447003"/>
            <a:chExt cx="1984966" cy="2846947"/>
          </a:xfrm>
        </p:grpSpPr>
        <p:sp>
          <p:nvSpPr>
            <p:cNvPr id="17" name="Afgeronde rechthoek 16"/>
            <p:cNvSpPr/>
            <p:nvPr userDrawn="1"/>
          </p:nvSpPr>
          <p:spPr>
            <a:xfrm>
              <a:off x="6787327" y="2447003"/>
              <a:ext cx="1984966" cy="2846947"/>
            </a:xfrm>
            <a:prstGeom prst="roundRect">
              <a:avLst/>
            </a:prstGeom>
            <a:solidFill>
              <a:srgbClr val="002E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p:cNvSpPr txBox="1"/>
            <p:nvPr userDrawn="1"/>
          </p:nvSpPr>
          <p:spPr>
            <a:xfrm>
              <a:off x="6977720" y="4145120"/>
              <a:ext cx="1602332" cy="1077218"/>
            </a:xfrm>
            <a:prstGeom prst="rect">
              <a:avLst/>
            </a:prstGeom>
            <a:noFill/>
          </p:spPr>
          <p:txBody>
            <a:bodyPr wrap="square" rtlCol="0">
              <a:spAutoFit/>
            </a:bodyPr>
            <a:lstStyle/>
            <a:p>
              <a:r>
                <a:rPr lang="nl-NL" sz="1600" b="1" dirty="0">
                  <a:solidFill>
                    <a:schemeClr val="bg1"/>
                  </a:solidFill>
                  <a:latin typeface="Muli" charset="0"/>
                  <a:ea typeface="Muli" charset="0"/>
                  <a:cs typeface="Muli" charset="0"/>
                </a:rPr>
                <a:t>Koken:</a:t>
              </a:r>
            </a:p>
            <a:p>
              <a:r>
                <a:rPr lang="nl-NL" sz="1600" b="0" i="0" dirty="0">
                  <a:solidFill>
                    <a:schemeClr val="bg1"/>
                  </a:solidFill>
                  <a:latin typeface="Muli Light" charset="0"/>
                  <a:ea typeface="Muli Light" charset="0"/>
                  <a:cs typeface="Muli Light" charset="0"/>
                </a:rPr>
                <a:t>Hoe maak je een gezonde,</a:t>
              </a:r>
              <a:r>
                <a:rPr lang="nl-NL" sz="1600" b="0" i="0" baseline="0" dirty="0">
                  <a:solidFill>
                    <a:schemeClr val="bg1"/>
                  </a:solidFill>
                  <a:latin typeface="Muli Light" charset="0"/>
                  <a:ea typeface="Muli Light" charset="0"/>
                  <a:cs typeface="Muli Light" charset="0"/>
                </a:rPr>
                <a:t> lekkere lunch?</a:t>
              </a:r>
              <a:endParaRPr lang="nl-NL" sz="1600" b="0" i="0" dirty="0">
                <a:solidFill>
                  <a:schemeClr val="bg1"/>
                </a:solidFill>
                <a:latin typeface="Muli Light" charset="0"/>
                <a:ea typeface="Muli Light" charset="0"/>
                <a:cs typeface="Muli Light" charset="0"/>
              </a:endParaRPr>
            </a:p>
          </p:txBody>
        </p:sp>
        <p:pic>
          <p:nvPicPr>
            <p:cNvPr id="7" name="Afbeelding 6"/>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6843282" y="2588238"/>
              <a:ext cx="1838180" cy="1847772"/>
            </a:xfrm>
            <a:prstGeom prst="rect">
              <a:avLst/>
            </a:prstGeom>
          </p:spPr>
        </p:pic>
      </p:grpSp>
      <p:grpSp>
        <p:nvGrpSpPr>
          <p:cNvPr id="2" name="Groeperen 1"/>
          <p:cNvGrpSpPr/>
          <p:nvPr userDrawn="1"/>
        </p:nvGrpSpPr>
        <p:grpSpPr>
          <a:xfrm>
            <a:off x="371705" y="2375082"/>
            <a:ext cx="3250788" cy="1374647"/>
            <a:chOff x="371705" y="2447002"/>
            <a:chExt cx="3250788" cy="1374647"/>
          </a:xfrm>
        </p:grpSpPr>
        <p:sp>
          <p:nvSpPr>
            <p:cNvPr id="21" name="Afgeronde rechthoek 20"/>
            <p:cNvSpPr/>
            <p:nvPr userDrawn="1"/>
          </p:nvSpPr>
          <p:spPr>
            <a:xfrm>
              <a:off x="371705" y="2447002"/>
              <a:ext cx="3039007" cy="1374647"/>
            </a:xfrm>
            <a:prstGeom prst="roundRect">
              <a:avLst/>
            </a:prstGeom>
            <a:solidFill>
              <a:srgbClr val="002E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kstvak 21"/>
            <p:cNvSpPr txBox="1"/>
            <p:nvPr userDrawn="1"/>
          </p:nvSpPr>
          <p:spPr>
            <a:xfrm>
              <a:off x="1449203" y="2605931"/>
              <a:ext cx="2173290" cy="1077218"/>
            </a:xfrm>
            <a:prstGeom prst="rect">
              <a:avLst/>
            </a:prstGeom>
            <a:noFill/>
          </p:spPr>
          <p:txBody>
            <a:bodyPr wrap="square" rtlCol="0">
              <a:spAutoFit/>
            </a:bodyPr>
            <a:lstStyle/>
            <a:p>
              <a:pPr>
                <a:lnSpc>
                  <a:spcPct val="100000"/>
                </a:lnSpc>
              </a:pPr>
              <a:r>
                <a:rPr lang="nl-NL" sz="1600" b="1" dirty="0">
                  <a:solidFill>
                    <a:schemeClr val="bg1"/>
                  </a:solidFill>
                  <a:latin typeface="Muli" charset="0"/>
                  <a:ea typeface="Muli" charset="0"/>
                  <a:cs typeface="Muli" charset="0"/>
                </a:rPr>
                <a:t>Smaak:</a:t>
              </a:r>
            </a:p>
            <a:p>
              <a:pPr>
                <a:lnSpc>
                  <a:spcPct val="100000"/>
                </a:lnSpc>
              </a:pPr>
              <a:r>
                <a:rPr lang="nl-NL" sz="1600" b="0" i="0" dirty="0">
                  <a:solidFill>
                    <a:schemeClr val="bg1"/>
                  </a:solidFill>
                  <a:latin typeface="Muli Light" charset="0"/>
                  <a:ea typeface="Muli Light" charset="0"/>
                  <a:cs typeface="Muli Light" charset="0"/>
                </a:rPr>
                <a:t>Durf je nieuwe</a:t>
              </a:r>
              <a:r>
                <a:rPr lang="nl-NL" sz="1600" b="0" i="0" baseline="0" dirty="0">
                  <a:solidFill>
                    <a:schemeClr val="bg1"/>
                  </a:solidFill>
                  <a:latin typeface="Muli Light" charset="0"/>
                  <a:ea typeface="Muli Light" charset="0"/>
                  <a:cs typeface="Muli Light" charset="0"/>
                </a:rPr>
                <a:t> </a:t>
              </a:r>
              <a:r>
                <a:rPr lang="nl-NL" sz="1600" b="0" i="0" dirty="0">
                  <a:solidFill>
                    <a:schemeClr val="bg1"/>
                  </a:solidFill>
                  <a:latin typeface="Muli Light" charset="0"/>
                  <a:ea typeface="Muli Light" charset="0"/>
                  <a:cs typeface="Muli Light" charset="0"/>
                </a:rPr>
                <a:t>soorten eten te proeven?</a:t>
              </a:r>
            </a:p>
          </p:txBody>
        </p:sp>
        <p:pic>
          <p:nvPicPr>
            <p:cNvPr id="8" name="Afbeelding 7"/>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415962" y="2456906"/>
              <a:ext cx="1376964" cy="1202254"/>
            </a:xfrm>
            <a:prstGeom prst="rect">
              <a:avLst/>
            </a:prstGeom>
          </p:spPr>
        </p:pic>
      </p:grpSp>
      <p:grpSp>
        <p:nvGrpSpPr>
          <p:cNvPr id="9" name="Groeperen 8"/>
          <p:cNvGrpSpPr/>
          <p:nvPr userDrawn="1"/>
        </p:nvGrpSpPr>
        <p:grpSpPr>
          <a:xfrm>
            <a:off x="3564096" y="2384985"/>
            <a:ext cx="3049160" cy="1364745"/>
            <a:chOff x="3564096" y="2456905"/>
            <a:chExt cx="3049160" cy="1364745"/>
          </a:xfrm>
        </p:grpSpPr>
        <p:sp>
          <p:nvSpPr>
            <p:cNvPr id="24" name="Afgeronde rechthoek 23"/>
            <p:cNvSpPr/>
            <p:nvPr userDrawn="1"/>
          </p:nvSpPr>
          <p:spPr>
            <a:xfrm>
              <a:off x="3568953" y="2456905"/>
              <a:ext cx="3044303" cy="1364745"/>
            </a:xfrm>
            <a:prstGeom prst="roundRect">
              <a:avLst/>
            </a:prstGeom>
            <a:solidFill>
              <a:srgbClr val="002E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ekstvak 24"/>
            <p:cNvSpPr txBox="1"/>
            <p:nvPr userDrawn="1"/>
          </p:nvSpPr>
          <p:spPr>
            <a:xfrm>
              <a:off x="4719603" y="2588238"/>
              <a:ext cx="1755721" cy="1077218"/>
            </a:xfrm>
            <a:prstGeom prst="rect">
              <a:avLst/>
            </a:prstGeom>
            <a:noFill/>
          </p:spPr>
          <p:txBody>
            <a:bodyPr wrap="square" rtlCol="0">
              <a:spAutoFit/>
            </a:bodyPr>
            <a:lstStyle/>
            <a:p>
              <a:r>
                <a:rPr lang="nl-NL" sz="1600" b="1" dirty="0">
                  <a:solidFill>
                    <a:schemeClr val="bg1"/>
                  </a:solidFill>
                  <a:latin typeface="Muli" charset="0"/>
                  <a:ea typeface="Muli" charset="0"/>
                  <a:cs typeface="Muli" charset="0"/>
                </a:rPr>
                <a:t>Gezond</a:t>
              </a:r>
              <a:r>
                <a:rPr lang="nl-NL" sz="1600" b="1" baseline="0" dirty="0">
                  <a:solidFill>
                    <a:schemeClr val="bg1"/>
                  </a:solidFill>
                  <a:latin typeface="Muli" charset="0"/>
                  <a:ea typeface="Muli" charset="0"/>
                  <a:cs typeface="Muli" charset="0"/>
                </a:rPr>
                <a:t> eten:</a:t>
              </a:r>
              <a:endParaRPr lang="nl-NL" sz="1600" b="1" dirty="0">
                <a:solidFill>
                  <a:schemeClr val="bg1"/>
                </a:solidFill>
                <a:latin typeface="Muli" charset="0"/>
                <a:ea typeface="Muli" charset="0"/>
                <a:cs typeface="Muli" charset="0"/>
              </a:endParaRPr>
            </a:p>
            <a:p>
              <a:r>
                <a:rPr lang="nl-NL" sz="1600" b="0" i="0" dirty="0">
                  <a:solidFill>
                    <a:schemeClr val="bg1"/>
                  </a:solidFill>
                  <a:latin typeface="Muli Light" charset="0"/>
                  <a:ea typeface="Muli Light" charset="0"/>
                  <a:cs typeface="Muli Light" charset="0"/>
                </a:rPr>
                <a:t>Waarom heb je</a:t>
              </a:r>
              <a:r>
                <a:rPr lang="nl-NL" sz="1600" b="0" i="0" baseline="0" dirty="0">
                  <a:solidFill>
                    <a:schemeClr val="bg1"/>
                  </a:solidFill>
                  <a:latin typeface="Muli Light" charset="0"/>
                  <a:ea typeface="Muli Light" charset="0"/>
                  <a:cs typeface="Muli Light" charset="0"/>
                </a:rPr>
                <a:t> eten en drinken nodig?</a:t>
              </a:r>
              <a:endParaRPr lang="nl-NL" sz="1600" b="0" i="0" dirty="0">
                <a:solidFill>
                  <a:schemeClr val="bg1"/>
                </a:solidFill>
                <a:latin typeface="Muli Light" charset="0"/>
                <a:ea typeface="Muli Light" charset="0"/>
                <a:cs typeface="Muli Light" charset="0"/>
              </a:endParaRPr>
            </a:p>
          </p:txBody>
        </p:sp>
        <p:pic>
          <p:nvPicPr>
            <p:cNvPr id="5" name="Afbeelding 4"/>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3564096" y="2456906"/>
              <a:ext cx="1213772" cy="1253838"/>
            </a:xfrm>
            <a:prstGeom prst="rect">
              <a:avLst/>
            </a:prstGeom>
          </p:spPr>
        </p:pic>
      </p:grpSp>
      <p:grpSp>
        <p:nvGrpSpPr>
          <p:cNvPr id="12" name="Groeperen 11"/>
          <p:cNvGrpSpPr/>
          <p:nvPr userDrawn="1"/>
        </p:nvGrpSpPr>
        <p:grpSpPr>
          <a:xfrm>
            <a:off x="3568953" y="3908658"/>
            <a:ext cx="3044303" cy="1313373"/>
            <a:chOff x="3568953" y="3980578"/>
            <a:chExt cx="3044303" cy="1313373"/>
          </a:xfrm>
        </p:grpSpPr>
        <p:sp>
          <p:nvSpPr>
            <p:cNvPr id="27" name="Afgeronde rechthoek 26"/>
            <p:cNvSpPr/>
            <p:nvPr userDrawn="1"/>
          </p:nvSpPr>
          <p:spPr>
            <a:xfrm>
              <a:off x="3568953" y="3980578"/>
              <a:ext cx="3044303" cy="1313373"/>
            </a:xfrm>
            <a:prstGeom prst="roundRect">
              <a:avLst/>
            </a:prstGeom>
            <a:solidFill>
              <a:srgbClr val="002E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Tekstvak 27"/>
            <p:cNvSpPr txBox="1"/>
            <p:nvPr userDrawn="1"/>
          </p:nvSpPr>
          <p:spPr>
            <a:xfrm>
              <a:off x="4719603" y="4126157"/>
              <a:ext cx="1755721" cy="1077218"/>
            </a:xfrm>
            <a:prstGeom prst="rect">
              <a:avLst/>
            </a:prstGeom>
            <a:noFill/>
          </p:spPr>
          <p:txBody>
            <a:bodyPr wrap="square" rtlCol="0">
              <a:spAutoFit/>
            </a:bodyPr>
            <a:lstStyle/>
            <a:p>
              <a:r>
                <a:rPr lang="nl-NL" sz="1600" b="1" dirty="0">
                  <a:solidFill>
                    <a:schemeClr val="bg1"/>
                  </a:solidFill>
                  <a:latin typeface="Muli" charset="0"/>
                  <a:ea typeface="Muli" charset="0"/>
                  <a:cs typeface="Muli" charset="0"/>
                </a:rPr>
                <a:t>Consumenten-vaardigheden:</a:t>
              </a:r>
            </a:p>
            <a:p>
              <a:r>
                <a:rPr lang="nl-NL" sz="1600" b="0" i="0" dirty="0">
                  <a:solidFill>
                    <a:schemeClr val="bg1"/>
                  </a:solidFill>
                  <a:latin typeface="Muli Light" charset="0"/>
                  <a:ea typeface="Muli Light" charset="0"/>
                  <a:cs typeface="Muli Light" charset="0"/>
                </a:rPr>
                <a:t>Wat staat er op een etiket?</a:t>
              </a:r>
            </a:p>
          </p:txBody>
        </p:sp>
        <p:pic>
          <p:nvPicPr>
            <p:cNvPr id="6" name="Afbeelding 5"/>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3646461" y="3994824"/>
              <a:ext cx="1136265" cy="1253839"/>
            </a:xfrm>
            <a:prstGeom prst="rect">
              <a:avLst/>
            </a:prstGeom>
          </p:spPr>
        </p:pic>
      </p:grpSp>
    </p:spTree>
    <p:extLst>
      <p:ext uri="{BB962C8B-B14F-4D97-AF65-F5344CB8AC3E}">
        <p14:creationId xmlns:p14="http://schemas.microsoft.com/office/powerpoint/2010/main" val="951656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ussendia/onderwerpaanduiding">
    <p:spTree>
      <p:nvGrpSpPr>
        <p:cNvPr id="1" name=""/>
        <p:cNvGrpSpPr/>
        <p:nvPr/>
      </p:nvGrpSpPr>
      <p:grpSpPr>
        <a:xfrm>
          <a:off x="0" y="0"/>
          <a:ext cx="0" cy="0"/>
          <a:chOff x="0" y="0"/>
          <a:chExt cx="0" cy="0"/>
        </a:xfrm>
      </p:grpSpPr>
      <p:sp>
        <p:nvSpPr>
          <p:cNvPr id="5" name="Afgeronde rechthoek 6"/>
          <p:cNvSpPr/>
          <p:nvPr userDrawn="1"/>
        </p:nvSpPr>
        <p:spPr>
          <a:xfrm rot="21351187">
            <a:off x="702961" y="2134686"/>
            <a:ext cx="7964828" cy="2824216"/>
          </a:xfrm>
          <a:custGeom>
            <a:avLst/>
            <a:gdLst>
              <a:gd name="connsiteX0" fmla="*/ 0 w 8400585"/>
              <a:gd name="connsiteY0" fmla="*/ 424025 h 2544099"/>
              <a:gd name="connsiteX1" fmla="*/ 424025 w 8400585"/>
              <a:gd name="connsiteY1" fmla="*/ 0 h 2544099"/>
              <a:gd name="connsiteX2" fmla="*/ 7976560 w 8400585"/>
              <a:gd name="connsiteY2" fmla="*/ 0 h 2544099"/>
              <a:gd name="connsiteX3" fmla="*/ 8400585 w 8400585"/>
              <a:gd name="connsiteY3" fmla="*/ 424025 h 2544099"/>
              <a:gd name="connsiteX4" fmla="*/ 8400585 w 8400585"/>
              <a:gd name="connsiteY4" fmla="*/ 2120074 h 2544099"/>
              <a:gd name="connsiteX5" fmla="*/ 7976560 w 8400585"/>
              <a:gd name="connsiteY5" fmla="*/ 2544099 h 2544099"/>
              <a:gd name="connsiteX6" fmla="*/ 424025 w 8400585"/>
              <a:gd name="connsiteY6" fmla="*/ 2544099 h 2544099"/>
              <a:gd name="connsiteX7" fmla="*/ 0 w 8400585"/>
              <a:gd name="connsiteY7" fmla="*/ 2120074 h 2544099"/>
              <a:gd name="connsiteX8" fmla="*/ 0 w 8400585"/>
              <a:gd name="connsiteY8" fmla="*/ 424025 h 2544099"/>
              <a:gd name="connsiteX0" fmla="*/ 0 w 8400585"/>
              <a:gd name="connsiteY0" fmla="*/ 424025 h 2544099"/>
              <a:gd name="connsiteX1" fmla="*/ 424025 w 8400585"/>
              <a:gd name="connsiteY1" fmla="*/ 0 h 2544099"/>
              <a:gd name="connsiteX2" fmla="*/ 7976560 w 8400585"/>
              <a:gd name="connsiteY2" fmla="*/ 0 h 2544099"/>
              <a:gd name="connsiteX3" fmla="*/ 8400585 w 8400585"/>
              <a:gd name="connsiteY3" fmla="*/ 424025 h 2544099"/>
              <a:gd name="connsiteX4" fmla="*/ 8400585 w 8400585"/>
              <a:gd name="connsiteY4" fmla="*/ 2120074 h 2544099"/>
              <a:gd name="connsiteX5" fmla="*/ 7976560 w 8400585"/>
              <a:gd name="connsiteY5" fmla="*/ 2544099 h 2544099"/>
              <a:gd name="connsiteX6" fmla="*/ 424025 w 8400585"/>
              <a:gd name="connsiteY6" fmla="*/ 2544099 h 2544099"/>
              <a:gd name="connsiteX7" fmla="*/ 0 w 8400585"/>
              <a:gd name="connsiteY7" fmla="*/ 2120074 h 2544099"/>
              <a:gd name="connsiteX8" fmla="*/ 0 w 8400585"/>
              <a:gd name="connsiteY8" fmla="*/ 424025 h 2544099"/>
              <a:gd name="connsiteX0" fmla="*/ 0 w 8400585"/>
              <a:gd name="connsiteY0" fmla="*/ 497504 h 2617578"/>
              <a:gd name="connsiteX1" fmla="*/ 424025 w 8400585"/>
              <a:gd name="connsiteY1" fmla="*/ 73479 h 2617578"/>
              <a:gd name="connsiteX2" fmla="*/ 7976560 w 8400585"/>
              <a:gd name="connsiteY2" fmla="*/ 0 h 2617578"/>
              <a:gd name="connsiteX3" fmla="*/ 8400585 w 8400585"/>
              <a:gd name="connsiteY3" fmla="*/ 497504 h 2617578"/>
              <a:gd name="connsiteX4" fmla="*/ 8400585 w 8400585"/>
              <a:gd name="connsiteY4" fmla="*/ 2193553 h 2617578"/>
              <a:gd name="connsiteX5" fmla="*/ 7976560 w 8400585"/>
              <a:gd name="connsiteY5" fmla="*/ 2617578 h 2617578"/>
              <a:gd name="connsiteX6" fmla="*/ 424025 w 8400585"/>
              <a:gd name="connsiteY6" fmla="*/ 2617578 h 2617578"/>
              <a:gd name="connsiteX7" fmla="*/ 0 w 8400585"/>
              <a:gd name="connsiteY7" fmla="*/ 2193553 h 2617578"/>
              <a:gd name="connsiteX8" fmla="*/ 0 w 8400585"/>
              <a:gd name="connsiteY8" fmla="*/ 497504 h 2617578"/>
              <a:gd name="connsiteX0" fmla="*/ 0 w 8400585"/>
              <a:gd name="connsiteY0" fmla="*/ 636297 h 2756371"/>
              <a:gd name="connsiteX1" fmla="*/ 424025 w 8400585"/>
              <a:gd name="connsiteY1" fmla="*/ 212272 h 2756371"/>
              <a:gd name="connsiteX2" fmla="*/ 7984725 w 8400585"/>
              <a:gd name="connsiteY2" fmla="*/ 0 h 2756371"/>
              <a:gd name="connsiteX3" fmla="*/ 8400585 w 8400585"/>
              <a:gd name="connsiteY3" fmla="*/ 636297 h 2756371"/>
              <a:gd name="connsiteX4" fmla="*/ 8400585 w 8400585"/>
              <a:gd name="connsiteY4" fmla="*/ 2332346 h 2756371"/>
              <a:gd name="connsiteX5" fmla="*/ 7976560 w 8400585"/>
              <a:gd name="connsiteY5" fmla="*/ 2756371 h 2756371"/>
              <a:gd name="connsiteX6" fmla="*/ 424025 w 8400585"/>
              <a:gd name="connsiteY6" fmla="*/ 2756371 h 2756371"/>
              <a:gd name="connsiteX7" fmla="*/ 0 w 8400585"/>
              <a:gd name="connsiteY7" fmla="*/ 2332346 h 2756371"/>
              <a:gd name="connsiteX8" fmla="*/ 0 w 8400585"/>
              <a:gd name="connsiteY8" fmla="*/ 636297 h 2756371"/>
              <a:gd name="connsiteX0" fmla="*/ 0 w 8441406"/>
              <a:gd name="connsiteY0" fmla="*/ 636297 h 2756371"/>
              <a:gd name="connsiteX1" fmla="*/ 424025 w 8441406"/>
              <a:gd name="connsiteY1" fmla="*/ 212272 h 2756371"/>
              <a:gd name="connsiteX2" fmla="*/ 7984725 w 8441406"/>
              <a:gd name="connsiteY2" fmla="*/ 0 h 2756371"/>
              <a:gd name="connsiteX3" fmla="*/ 8441406 w 8441406"/>
              <a:gd name="connsiteY3" fmla="*/ 489340 h 2756371"/>
              <a:gd name="connsiteX4" fmla="*/ 8400585 w 8441406"/>
              <a:gd name="connsiteY4" fmla="*/ 2332346 h 2756371"/>
              <a:gd name="connsiteX5" fmla="*/ 7976560 w 8441406"/>
              <a:gd name="connsiteY5" fmla="*/ 2756371 h 2756371"/>
              <a:gd name="connsiteX6" fmla="*/ 424025 w 8441406"/>
              <a:gd name="connsiteY6" fmla="*/ 2756371 h 2756371"/>
              <a:gd name="connsiteX7" fmla="*/ 0 w 8441406"/>
              <a:gd name="connsiteY7" fmla="*/ 2332346 h 2756371"/>
              <a:gd name="connsiteX8" fmla="*/ 0 w 8441406"/>
              <a:gd name="connsiteY8" fmla="*/ 636297 h 275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1406" h="2756371">
                <a:moveTo>
                  <a:pt x="0" y="636297"/>
                </a:moveTo>
                <a:cubicBezTo>
                  <a:pt x="0" y="402114"/>
                  <a:pt x="189842" y="212272"/>
                  <a:pt x="424025" y="212272"/>
                </a:cubicBezTo>
                <a:lnTo>
                  <a:pt x="7984725" y="0"/>
                </a:lnTo>
                <a:cubicBezTo>
                  <a:pt x="8218908" y="0"/>
                  <a:pt x="8441406" y="255157"/>
                  <a:pt x="8441406" y="489340"/>
                </a:cubicBezTo>
                <a:lnTo>
                  <a:pt x="8400585" y="2332346"/>
                </a:lnTo>
                <a:cubicBezTo>
                  <a:pt x="8400585" y="2566529"/>
                  <a:pt x="8210743" y="2756371"/>
                  <a:pt x="7976560" y="2756371"/>
                </a:cubicBezTo>
                <a:lnTo>
                  <a:pt x="424025" y="2756371"/>
                </a:lnTo>
                <a:cubicBezTo>
                  <a:pt x="189842" y="2756371"/>
                  <a:pt x="0" y="2566529"/>
                  <a:pt x="0" y="2332346"/>
                </a:cubicBezTo>
                <a:lnTo>
                  <a:pt x="0" y="636297"/>
                </a:lnTo>
                <a:close/>
              </a:path>
            </a:pathLst>
          </a:custGeom>
          <a:solidFill>
            <a:srgbClr val="3AC2D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7" name="Afgeronde rechthoek 6"/>
          <p:cNvSpPr/>
          <p:nvPr userDrawn="1"/>
        </p:nvSpPr>
        <p:spPr>
          <a:xfrm>
            <a:off x="371708" y="2103222"/>
            <a:ext cx="8441406" cy="2756371"/>
          </a:xfrm>
          <a:custGeom>
            <a:avLst/>
            <a:gdLst>
              <a:gd name="connsiteX0" fmla="*/ 0 w 8400585"/>
              <a:gd name="connsiteY0" fmla="*/ 424025 h 2544099"/>
              <a:gd name="connsiteX1" fmla="*/ 424025 w 8400585"/>
              <a:gd name="connsiteY1" fmla="*/ 0 h 2544099"/>
              <a:gd name="connsiteX2" fmla="*/ 7976560 w 8400585"/>
              <a:gd name="connsiteY2" fmla="*/ 0 h 2544099"/>
              <a:gd name="connsiteX3" fmla="*/ 8400585 w 8400585"/>
              <a:gd name="connsiteY3" fmla="*/ 424025 h 2544099"/>
              <a:gd name="connsiteX4" fmla="*/ 8400585 w 8400585"/>
              <a:gd name="connsiteY4" fmla="*/ 2120074 h 2544099"/>
              <a:gd name="connsiteX5" fmla="*/ 7976560 w 8400585"/>
              <a:gd name="connsiteY5" fmla="*/ 2544099 h 2544099"/>
              <a:gd name="connsiteX6" fmla="*/ 424025 w 8400585"/>
              <a:gd name="connsiteY6" fmla="*/ 2544099 h 2544099"/>
              <a:gd name="connsiteX7" fmla="*/ 0 w 8400585"/>
              <a:gd name="connsiteY7" fmla="*/ 2120074 h 2544099"/>
              <a:gd name="connsiteX8" fmla="*/ 0 w 8400585"/>
              <a:gd name="connsiteY8" fmla="*/ 424025 h 2544099"/>
              <a:gd name="connsiteX0" fmla="*/ 0 w 8400585"/>
              <a:gd name="connsiteY0" fmla="*/ 424025 h 2544099"/>
              <a:gd name="connsiteX1" fmla="*/ 424025 w 8400585"/>
              <a:gd name="connsiteY1" fmla="*/ 0 h 2544099"/>
              <a:gd name="connsiteX2" fmla="*/ 7976560 w 8400585"/>
              <a:gd name="connsiteY2" fmla="*/ 0 h 2544099"/>
              <a:gd name="connsiteX3" fmla="*/ 8400585 w 8400585"/>
              <a:gd name="connsiteY3" fmla="*/ 424025 h 2544099"/>
              <a:gd name="connsiteX4" fmla="*/ 8400585 w 8400585"/>
              <a:gd name="connsiteY4" fmla="*/ 2120074 h 2544099"/>
              <a:gd name="connsiteX5" fmla="*/ 7976560 w 8400585"/>
              <a:gd name="connsiteY5" fmla="*/ 2544099 h 2544099"/>
              <a:gd name="connsiteX6" fmla="*/ 424025 w 8400585"/>
              <a:gd name="connsiteY6" fmla="*/ 2544099 h 2544099"/>
              <a:gd name="connsiteX7" fmla="*/ 0 w 8400585"/>
              <a:gd name="connsiteY7" fmla="*/ 2120074 h 2544099"/>
              <a:gd name="connsiteX8" fmla="*/ 0 w 8400585"/>
              <a:gd name="connsiteY8" fmla="*/ 424025 h 2544099"/>
              <a:gd name="connsiteX0" fmla="*/ 0 w 8400585"/>
              <a:gd name="connsiteY0" fmla="*/ 497504 h 2617578"/>
              <a:gd name="connsiteX1" fmla="*/ 424025 w 8400585"/>
              <a:gd name="connsiteY1" fmla="*/ 73479 h 2617578"/>
              <a:gd name="connsiteX2" fmla="*/ 7976560 w 8400585"/>
              <a:gd name="connsiteY2" fmla="*/ 0 h 2617578"/>
              <a:gd name="connsiteX3" fmla="*/ 8400585 w 8400585"/>
              <a:gd name="connsiteY3" fmla="*/ 497504 h 2617578"/>
              <a:gd name="connsiteX4" fmla="*/ 8400585 w 8400585"/>
              <a:gd name="connsiteY4" fmla="*/ 2193553 h 2617578"/>
              <a:gd name="connsiteX5" fmla="*/ 7976560 w 8400585"/>
              <a:gd name="connsiteY5" fmla="*/ 2617578 h 2617578"/>
              <a:gd name="connsiteX6" fmla="*/ 424025 w 8400585"/>
              <a:gd name="connsiteY6" fmla="*/ 2617578 h 2617578"/>
              <a:gd name="connsiteX7" fmla="*/ 0 w 8400585"/>
              <a:gd name="connsiteY7" fmla="*/ 2193553 h 2617578"/>
              <a:gd name="connsiteX8" fmla="*/ 0 w 8400585"/>
              <a:gd name="connsiteY8" fmla="*/ 497504 h 2617578"/>
              <a:gd name="connsiteX0" fmla="*/ 0 w 8400585"/>
              <a:gd name="connsiteY0" fmla="*/ 636297 h 2756371"/>
              <a:gd name="connsiteX1" fmla="*/ 424025 w 8400585"/>
              <a:gd name="connsiteY1" fmla="*/ 212272 h 2756371"/>
              <a:gd name="connsiteX2" fmla="*/ 7984725 w 8400585"/>
              <a:gd name="connsiteY2" fmla="*/ 0 h 2756371"/>
              <a:gd name="connsiteX3" fmla="*/ 8400585 w 8400585"/>
              <a:gd name="connsiteY3" fmla="*/ 636297 h 2756371"/>
              <a:gd name="connsiteX4" fmla="*/ 8400585 w 8400585"/>
              <a:gd name="connsiteY4" fmla="*/ 2332346 h 2756371"/>
              <a:gd name="connsiteX5" fmla="*/ 7976560 w 8400585"/>
              <a:gd name="connsiteY5" fmla="*/ 2756371 h 2756371"/>
              <a:gd name="connsiteX6" fmla="*/ 424025 w 8400585"/>
              <a:gd name="connsiteY6" fmla="*/ 2756371 h 2756371"/>
              <a:gd name="connsiteX7" fmla="*/ 0 w 8400585"/>
              <a:gd name="connsiteY7" fmla="*/ 2332346 h 2756371"/>
              <a:gd name="connsiteX8" fmla="*/ 0 w 8400585"/>
              <a:gd name="connsiteY8" fmla="*/ 636297 h 2756371"/>
              <a:gd name="connsiteX0" fmla="*/ 0 w 8441406"/>
              <a:gd name="connsiteY0" fmla="*/ 636297 h 2756371"/>
              <a:gd name="connsiteX1" fmla="*/ 424025 w 8441406"/>
              <a:gd name="connsiteY1" fmla="*/ 212272 h 2756371"/>
              <a:gd name="connsiteX2" fmla="*/ 7984725 w 8441406"/>
              <a:gd name="connsiteY2" fmla="*/ 0 h 2756371"/>
              <a:gd name="connsiteX3" fmla="*/ 8441406 w 8441406"/>
              <a:gd name="connsiteY3" fmla="*/ 489340 h 2756371"/>
              <a:gd name="connsiteX4" fmla="*/ 8400585 w 8441406"/>
              <a:gd name="connsiteY4" fmla="*/ 2332346 h 2756371"/>
              <a:gd name="connsiteX5" fmla="*/ 7976560 w 8441406"/>
              <a:gd name="connsiteY5" fmla="*/ 2756371 h 2756371"/>
              <a:gd name="connsiteX6" fmla="*/ 424025 w 8441406"/>
              <a:gd name="connsiteY6" fmla="*/ 2756371 h 2756371"/>
              <a:gd name="connsiteX7" fmla="*/ 0 w 8441406"/>
              <a:gd name="connsiteY7" fmla="*/ 2332346 h 2756371"/>
              <a:gd name="connsiteX8" fmla="*/ 0 w 8441406"/>
              <a:gd name="connsiteY8" fmla="*/ 636297 h 275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1406" h="2756371">
                <a:moveTo>
                  <a:pt x="0" y="636297"/>
                </a:moveTo>
                <a:cubicBezTo>
                  <a:pt x="0" y="402114"/>
                  <a:pt x="189842" y="212272"/>
                  <a:pt x="424025" y="212272"/>
                </a:cubicBezTo>
                <a:lnTo>
                  <a:pt x="7984725" y="0"/>
                </a:lnTo>
                <a:cubicBezTo>
                  <a:pt x="8218908" y="0"/>
                  <a:pt x="8441406" y="255157"/>
                  <a:pt x="8441406" y="489340"/>
                </a:cubicBezTo>
                <a:lnTo>
                  <a:pt x="8400585" y="2332346"/>
                </a:lnTo>
                <a:cubicBezTo>
                  <a:pt x="8400585" y="2566529"/>
                  <a:pt x="8210743" y="2756371"/>
                  <a:pt x="7976560" y="2756371"/>
                </a:cubicBezTo>
                <a:lnTo>
                  <a:pt x="424025" y="2756371"/>
                </a:lnTo>
                <a:cubicBezTo>
                  <a:pt x="189842" y="2756371"/>
                  <a:pt x="0" y="2566529"/>
                  <a:pt x="0" y="2332346"/>
                </a:cubicBezTo>
                <a:lnTo>
                  <a:pt x="0" y="636297"/>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2" name="Title 1"/>
          <p:cNvSpPr>
            <a:spLocks noGrp="1"/>
          </p:cNvSpPr>
          <p:nvPr>
            <p:ph type="title"/>
          </p:nvPr>
        </p:nvSpPr>
        <p:spPr>
          <a:xfrm>
            <a:off x="924772" y="2868562"/>
            <a:ext cx="7294455" cy="1437968"/>
          </a:xfrm>
        </p:spPr>
        <p:txBody>
          <a:bodyPr anchor="t"/>
          <a:lstStyle>
            <a:lvl1pPr algn="ctr">
              <a:defRPr sz="6000" baseline="0"/>
            </a:lvl1pPr>
          </a:lstStyle>
          <a:p>
            <a:r>
              <a:rPr lang="nl-NL" dirty="0"/>
              <a:t>Titelstijl van model bewerken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ssendia/onderwerpaanduiding  ">
    <p:spTree>
      <p:nvGrpSpPr>
        <p:cNvPr id="1" name=""/>
        <p:cNvGrpSpPr/>
        <p:nvPr/>
      </p:nvGrpSpPr>
      <p:grpSpPr>
        <a:xfrm>
          <a:off x="0" y="0"/>
          <a:ext cx="0" cy="0"/>
          <a:chOff x="0" y="0"/>
          <a:chExt cx="0" cy="0"/>
        </a:xfrm>
      </p:grpSpPr>
      <p:pic>
        <p:nvPicPr>
          <p:cNvPr id="3" name="Afbeelding 2"/>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l="-8" r="-8"/>
          <a:stretch/>
        </p:blipFill>
        <p:spPr>
          <a:xfrm>
            <a:off x="-210312" y="-5865960"/>
            <a:ext cx="9354312" cy="13230262"/>
          </a:xfrm>
          <a:prstGeom prst="rect">
            <a:avLst/>
          </a:prstGeom>
        </p:spPr>
      </p:pic>
      <p:sp>
        <p:nvSpPr>
          <p:cNvPr id="8" name="Afgeronde rechthoek 6"/>
          <p:cNvSpPr/>
          <p:nvPr userDrawn="1"/>
        </p:nvSpPr>
        <p:spPr>
          <a:xfrm rot="21351187">
            <a:off x="702961" y="2134686"/>
            <a:ext cx="7964828" cy="2824216"/>
          </a:xfrm>
          <a:custGeom>
            <a:avLst/>
            <a:gdLst>
              <a:gd name="connsiteX0" fmla="*/ 0 w 8400585"/>
              <a:gd name="connsiteY0" fmla="*/ 424025 h 2544099"/>
              <a:gd name="connsiteX1" fmla="*/ 424025 w 8400585"/>
              <a:gd name="connsiteY1" fmla="*/ 0 h 2544099"/>
              <a:gd name="connsiteX2" fmla="*/ 7976560 w 8400585"/>
              <a:gd name="connsiteY2" fmla="*/ 0 h 2544099"/>
              <a:gd name="connsiteX3" fmla="*/ 8400585 w 8400585"/>
              <a:gd name="connsiteY3" fmla="*/ 424025 h 2544099"/>
              <a:gd name="connsiteX4" fmla="*/ 8400585 w 8400585"/>
              <a:gd name="connsiteY4" fmla="*/ 2120074 h 2544099"/>
              <a:gd name="connsiteX5" fmla="*/ 7976560 w 8400585"/>
              <a:gd name="connsiteY5" fmla="*/ 2544099 h 2544099"/>
              <a:gd name="connsiteX6" fmla="*/ 424025 w 8400585"/>
              <a:gd name="connsiteY6" fmla="*/ 2544099 h 2544099"/>
              <a:gd name="connsiteX7" fmla="*/ 0 w 8400585"/>
              <a:gd name="connsiteY7" fmla="*/ 2120074 h 2544099"/>
              <a:gd name="connsiteX8" fmla="*/ 0 w 8400585"/>
              <a:gd name="connsiteY8" fmla="*/ 424025 h 2544099"/>
              <a:gd name="connsiteX0" fmla="*/ 0 w 8400585"/>
              <a:gd name="connsiteY0" fmla="*/ 424025 h 2544099"/>
              <a:gd name="connsiteX1" fmla="*/ 424025 w 8400585"/>
              <a:gd name="connsiteY1" fmla="*/ 0 h 2544099"/>
              <a:gd name="connsiteX2" fmla="*/ 7976560 w 8400585"/>
              <a:gd name="connsiteY2" fmla="*/ 0 h 2544099"/>
              <a:gd name="connsiteX3" fmla="*/ 8400585 w 8400585"/>
              <a:gd name="connsiteY3" fmla="*/ 424025 h 2544099"/>
              <a:gd name="connsiteX4" fmla="*/ 8400585 w 8400585"/>
              <a:gd name="connsiteY4" fmla="*/ 2120074 h 2544099"/>
              <a:gd name="connsiteX5" fmla="*/ 7976560 w 8400585"/>
              <a:gd name="connsiteY5" fmla="*/ 2544099 h 2544099"/>
              <a:gd name="connsiteX6" fmla="*/ 424025 w 8400585"/>
              <a:gd name="connsiteY6" fmla="*/ 2544099 h 2544099"/>
              <a:gd name="connsiteX7" fmla="*/ 0 w 8400585"/>
              <a:gd name="connsiteY7" fmla="*/ 2120074 h 2544099"/>
              <a:gd name="connsiteX8" fmla="*/ 0 w 8400585"/>
              <a:gd name="connsiteY8" fmla="*/ 424025 h 2544099"/>
              <a:gd name="connsiteX0" fmla="*/ 0 w 8400585"/>
              <a:gd name="connsiteY0" fmla="*/ 497504 h 2617578"/>
              <a:gd name="connsiteX1" fmla="*/ 424025 w 8400585"/>
              <a:gd name="connsiteY1" fmla="*/ 73479 h 2617578"/>
              <a:gd name="connsiteX2" fmla="*/ 7976560 w 8400585"/>
              <a:gd name="connsiteY2" fmla="*/ 0 h 2617578"/>
              <a:gd name="connsiteX3" fmla="*/ 8400585 w 8400585"/>
              <a:gd name="connsiteY3" fmla="*/ 497504 h 2617578"/>
              <a:gd name="connsiteX4" fmla="*/ 8400585 w 8400585"/>
              <a:gd name="connsiteY4" fmla="*/ 2193553 h 2617578"/>
              <a:gd name="connsiteX5" fmla="*/ 7976560 w 8400585"/>
              <a:gd name="connsiteY5" fmla="*/ 2617578 h 2617578"/>
              <a:gd name="connsiteX6" fmla="*/ 424025 w 8400585"/>
              <a:gd name="connsiteY6" fmla="*/ 2617578 h 2617578"/>
              <a:gd name="connsiteX7" fmla="*/ 0 w 8400585"/>
              <a:gd name="connsiteY7" fmla="*/ 2193553 h 2617578"/>
              <a:gd name="connsiteX8" fmla="*/ 0 w 8400585"/>
              <a:gd name="connsiteY8" fmla="*/ 497504 h 2617578"/>
              <a:gd name="connsiteX0" fmla="*/ 0 w 8400585"/>
              <a:gd name="connsiteY0" fmla="*/ 636297 h 2756371"/>
              <a:gd name="connsiteX1" fmla="*/ 424025 w 8400585"/>
              <a:gd name="connsiteY1" fmla="*/ 212272 h 2756371"/>
              <a:gd name="connsiteX2" fmla="*/ 7984725 w 8400585"/>
              <a:gd name="connsiteY2" fmla="*/ 0 h 2756371"/>
              <a:gd name="connsiteX3" fmla="*/ 8400585 w 8400585"/>
              <a:gd name="connsiteY3" fmla="*/ 636297 h 2756371"/>
              <a:gd name="connsiteX4" fmla="*/ 8400585 w 8400585"/>
              <a:gd name="connsiteY4" fmla="*/ 2332346 h 2756371"/>
              <a:gd name="connsiteX5" fmla="*/ 7976560 w 8400585"/>
              <a:gd name="connsiteY5" fmla="*/ 2756371 h 2756371"/>
              <a:gd name="connsiteX6" fmla="*/ 424025 w 8400585"/>
              <a:gd name="connsiteY6" fmla="*/ 2756371 h 2756371"/>
              <a:gd name="connsiteX7" fmla="*/ 0 w 8400585"/>
              <a:gd name="connsiteY7" fmla="*/ 2332346 h 2756371"/>
              <a:gd name="connsiteX8" fmla="*/ 0 w 8400585"/>
              <a:gd name="connsiteY8" fmla="*/ 636297 h 2756371"/>
              <a:gd name="connsiteX0" fmla="*/ 0 w 8441406"/>
              <a:gd name="connsiteY0" fmla="*/ 636297 h 2756371"/>
              <a:gd name="connsiteX1" fmla="*/ 424025 w 8441406"/>
              <a:gd name="connsiteY1" fmla="*/ 212272 h 2756371"/>
              <a:gd name="connsiteX2" fmla="*/ 7984725 w 8441406"/>
              <a:gd name="connsiteY2" fmla="*/ 0 h 2756371"/>
              <a:gd name="connsiteX3" fmla="*/ 8441406 w 8441406"/>
              <a:gd name="connsiteY3" fmla="*/ 489340 h 2756371"/>
              <a:gd name="connsiteX4" fmla="*/ 8400585 w 8441406"/>
              <a:gd name="connsiteY4" fmla="*/ 2332346 h 2756371"/>
              <a:gd name="connsiteX5" fmla="*/ 7976560 w 8441406"/>
              <a:gd name="connsiteY5" fmla="*/ 2756371 h 2756371"/>
              <a:gd name="connsiteX6" fmla="*/ 424025 w 8441406"/>
              <a:gd name="connsiteY6" fmla="*/ 2756371 h 2756371"/>
              <a:gd name="connsiteX7" fmla="*/ 0 w 8441406"/>
              <a:gd name="connsiteY7" fmla="*/ 2332346 h 2756371"/>
              <a:gd name="connsiteX8" fmla="*/ 0 w 8441406"/>
              <a:gd name="connsiteY8" fmla="*/ 636297 h 275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1406" h="2756371">
                <a:moveTo>
                  <a:pt x="0" y="636297"/>
                </a:moveTo>
                <a:cubicBezTo>
                  <a:pt x="0" y="402114"/>
                  <a:pt x="189842" y="212272"/>
                  <a:pt x="424025" y="212272"/>
                </a:cubicBezTo>
                <a:lnTo>
                  <a:pt x="7984725" y="0"/>
                </a:lnTo>
                <a:cubicBezTo>
                  <a:pt x="8218908" y="0"/>
                  <a:pt x="8441406" y="255157"/>
                  <a:pt x="8441406" y="489340"/>
                </a:cubicBezTo>
                <a:lnTo>
                  <a:pt x="8400585" y="2332346"/>
                </a:lnTo>
                <a:cubicBezTo>
                  <a:pt x="8400585" y="2566529"/>
                  <a:pt x="8210743" y="2756371"/>
                  <a:pt x="7976560" y="2756371"/>
                </a:cubicBezTo>
                <a:lnTo>
                  <a:pt x="424025" y="2756371"/>
                </a:lnTo>
                <a:cubicBezTo>
                  <a:pt x="189842" y="2756371"/>
                  <a:pt x="0" y="2566529"/>
                  <a:pt x="0" y="2332346"/>
                </a:cubicBezTo>
                <a:lnTo>
                  <a:pt x="0" y="636297"/>
                </a:lnTo>
                <a:close/>
              </a:path>
            </a:pathLst>
          </a:custGeom>
          <a:solidFill>
            <a:srgbClr val="3AC2D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9" name="Afgeronde rechthoek 6"/>
          <p:cNvSpPr/>
          <p:nvPr userDrawn="1"/>
        </p:nvSpPr>
        <p:spPr>
          <a:xfrm>
            <a:off x="371708" y="2103222"/>
            <a:ext cx="8441406" cy="2756371"/>
          </a:xfrm>
          <a:custGeom>
            <a:avLst/>
            <a:gdLst>
              <a:gd name="connsiteX0" fmla="*/ 0 w 8400585"/>
              <a:gd name="connsiteY0" fmla="*/ 424025 h 2544099"/>
              <a:gd name="connsiteX1" fmla="*/ 424025 w 8400585"/>
              <a:gd name="connsiteY1" fmla="*/ 0 h 2544099"/>
              <a:gd name="connsiteX2" fmla="*/ 7976560 w 8400585"/>
              <a:gd name="connsiteY2" fmla="*/ 0 h 2544099"/>
              <a:gd name="connsiteX3" fmla="*/ 8400585 w 8400585"/>
              <a:gd name="connsiteY3" fmla="*/ 424025 h 2544099"/>
              <a:gd name="connsiteX4" fmla="*/ 8400585 w 8400585"/>
              <a:gd name="connsiteY4" fmla="*/ 2120074 h 2544099"/>
              <a:gd name="connsiteX5" fmla="*/ 7976560 w 8400585"/>
              <a:gd name="connsiteY5" fmla="*/ 2544099 h 2544099"/>
              <a:gd name="connsiteX6" fmla="*/ 424025 w 8400585"/>
              <a:gd name="connsiteY6" fmla="*/ 2544099 h 2544099"/>
              <a:gd name="connsiteX7" fmla="*/ 0 w 8400585"/>
              <a:gd name="connsiteY7" fmla="*/ 2120074 h 2544099"/>
              <a:gd name="connsiteX8" fmla="*/ 0 w 8400585"/>
              <a:gd name="connsiteY8" fmla="*/ 424025 h 2544099"/>
              <a:gd name="connsiteX0" fmla="*/ 0 w 8400585"/>
              <a:gd name="connsiteY0" fmla="*/ 424025 h 2544099"/>
              <a:gd name="connsiteX1" fmla="*/ 424025 w 8400585"/>
              <a:gd name="connsiteY1" fmla="*/ 0 h 2544099"/>
              <a:gd name="connsiteX2" fmla="*/ 7976560 w 8400585"/>
              <a:gd name="connsiteY2" fmla="*/ 0 h 2544099"/>
              <a:gd name="connsiteX3" fmla="*/ 8400585 w 8400585"/>
              <a:gd name="connsiteY3" fmla="*/ 424025 h 2544099"/>
              <a:gd name="connsiteX4" fmla="*/ 8400585 w 8400585"/>
              <a:gd name="connsiteY4" fmla="*/ 2120074 h 2544099"/>
              <a:gd name="connsiteX5" fmla="*/ 7976560 w 8400585"/>
              <a:gd name="connsiteY5" fmla="*/ 2544099 h 2544099"/>
              <a:gd name="connsiteX6" fmla="*/ 424025 w 8400585"/>
              <a:gd name="connsiteY6" fmla="*/ 2544099 h 2544099"/>
              <a:gd name="connsiteX7" fmla="*/ 0 w 8400585"/>
              <a:gd name="connsiteY7" fmla="*/ 2120074 h 2544099"/>
              <a:gd name="connsiteX8" fmla="*/ 0 w 8400585"/>
              <a:gd name="connsiteY8" fmla="*/ 424025 h 2544099"/>
              <a:gd name="connsiteX0" fmla="*/ 0 w 8400585"/>
              <a:gd name="connsiteY0" fmla="*/ 497504 h 2617578"/>
              <a:gd name="connsiteX1" fmla="*/ 424025 w 8400585"/>
              <a:gd name="connsiteY1" fmla="*/ 73479 h 2617578"/>
              <a:gd name="connsiteX2" fmla="*/ 7976560 w 8400585"/>
              <a:gd name="connsiteY2" fmla="*/ 0 h 2617578"/>
              <a:gd name="connsiteX3" fmla="*/ 8400585 w 8400585"/>
              <a:gd name="connsiteY3" fmla="*/ 497504 h 2617578"/>
              <a:gd name="connsiteX4" fmla="*/ 8400585 w 8400585"/>
              <a:gd name="connsiteY4" fmla="*/ 2193553 h 2617578"/>
              <a:gd name="connsiteX5" fmla="*/ 7976560 w 8400585"/>
              <a:gd name="connsiteY5" fmla="*/ 2617578 h 2617578"/>
              <a:gd name="connsiteX6" fmla="*/ 424025 w 8400585"/>
              <a:gd name="connsiteY6" fmla="*/ 2617578 h 2617578"/>
              <a:gd name="connsiteX7" fmla="*/ 0 w 8400585"/>
              <a:gd name="connsiteY7" fmla="*/ 2193553 h 2617578"/>
              <a:gd name="connsiteX8" fmla="*/ 0 w 8400585"/>
              <a:gd name="connsiteY8" fmla="*/ 497504 h 2617578"/>
              <a:gd name="connsiteX0" fmla="*/ 0 w 8400585"/>
              <a:gd name="connsiteY0" fmla="*/ 636297 h 2756371"/>
              <a:gd name="connsiteX1" fmla="*/ 424025 w 8400585"/>
              <a:gd name="connsiteY1" fmla="*/ 212272 h 2756371"/>
              <a:gd name="connsiteX2" fmla="*/ 7984725 w 8400585"/>
              <a:gd name="connsiteY2" fmla="*/ 0 h 2756371"/>
              <a:gd name="connsiteX3" fmla="*/ 8400585 w 8400585"/>
              <a:gd name="connsiteY3" fmla="*/ 636297 h 2756371"/>
              <a:gd name="connsiteX4" fmla="*/ 8400585 w 8400585"/>
              <a:gd name="connsiteY4" fmla="*/ 2332346 h 2756371"/>
              <a:gd name="connsiteX5" fmla="*/ 7976560 w 8400585"/>
              <a:gd name="connsiteY5" fmla="*/ 2756371 h 2756371"/>
              <a:gd name="connsiteX6" fmla="*/ 424025 w 8400585"/>
              <a:gd name="connsiteY6" fmla="*/ 2756371 h 2756371"/>
              <a:gd name="connsiteX7" fmla="*/ 0 w 8400585"/>
              <a:gd name="connsiteY7" fmla="*/ 2332346 h 2756371"/>
              <a:gd name="connsiteX8" fmla="*/ 0 w 8400585"/>
              <a:gd name="connsiteY8" fmla="*/ 636297 h 2756371"/>
              <a:gd name="connsiteX0" fmla="*/ 0 w 8441406"/>
              <a:gd name="connsiteY0" fmla="*/ 636297 h 2756371"/>
              <a:gd name="connsiteX1" fmla="*/ 424025 w 8441406"/>
              <a:gd name="connsiteY1" fmla="*/ 212272 h 2756371"/>
              <a:gd name="connsiteX2" fmla="*/ 7984725 w 8441406"/>
              <a:gd name="connsiteY2" fmla="*/ 0 h 2756371"/>
              <a:gd name="connsiteX3" fmla="*/ 8441406 w 8441406"/>
              <a:gd name="connsiteY3" fmla="*/ 489340 h 2756371"/>
              <a:gd name="connsiteX4" fmla="*/ 8400585 w 8441406"/>
              <a:gd name="connsiteY4" fmla="*/ 2332346 h 2756371"/>
              <a:gd name="connsiteX5" fmla="*/ 7976560 w 8441406"/>
              <a:gd name="connsiteY5" fmla="*/ 2756371 h 2756371"/>
              <a:gd name="connsiteX6" fmla="*/ 424025 w 8441406"/>
              <a:gd name="connsiteY6" fmla="*/ 2756371 h 2756371"/>
              <a:gd name="connsiteX7" fmla="*/ 0 w 8441406"/>
              <a:gd name="connsiteY7" fmla="*/ 2332346 h 2756371"/>
              <a:gd name="connsiteX8" fmla="*/ 0 w 8441406"/>
              <a:gd name="connsiteY8" fmla="*/ 636297 h 275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1406" h="2756371">
                <a:moveTo>
                  <a:pt x="0" y="636297"/>
                </a:moveTo>
                <a:cubicBezTo>
                  <a:pt x="0" y="402114"/>
                  <a:pt x="189842" y="212272"/>
                  <a:pt x="424025" y="212272"/>
                </a:cubicBezTo>
                <a:lnTo>
                  <a:pt x="7984725" y="0"/>
                </a:lnTo>
                <a:cubicBezTo>
                  <a:pt x="8218908" y="0"/>
                  <a:pt x="8441406" y="255157"/>
                  <a:pt x="8441406" y="489340"/>
                </a:cubicBezTo>
                <a:lnTo>
                  <a:pt x="8400585" y="2332346"/>
                </a:lnTo>
                <a:cubicBezTo>
                  <a:pt x="8400585" y="2566529"/>
                  <a:pt x="8210743" y="2756371"/>
                  <a:pt x="7976560" y="2756371"/>
                </a:cubicBezTo>
                <a:lnTo>
                  <a:pt x="424025" y="2756371"/>
                </a:lnTo>
                <a:cubicBezTo>
                  <a:pt x="189842" y="2756371"/>
                  <a:pt x="0" y="2566529"/>
                  <a:pt x="0" y="2332346"/>
                </a:cubicBezTo>
                <a:lnTo>
                  <a:pt x="0" y="636297"/>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10" name="Title 1"/>
          <p:cNvSpPr>
            <a:spLocks noGrp="1"/>
          </p:cNvSpPr>
          <p:nvPr>
            <p:ph type="title"/>
          </p:nvPr>
        </p:nvSpPr>
        <p:spPr>
          <a:xfrm>
            <a:off x="924772" y="2868562"/>
            <a:ext cx="7294455" cy="1437968"/>
          </a:xfrm>
        </p:spPr>
        <p:txBody>
          <a:bodyPr anchor="t"/>
          <a:lstStyle>
            <a:lvl1pPr algn="ctr">
              <a:defRPr sz="6000" baseline="0"/>
            </a:lvl1pPr>
          </a:lstStyle>
          <a:p>
            <a:r>
              <a:rPr lang="nl-NL" dirty="0"/>
              <a:t>Titelstijl van model bewerken</a:t>
            </a:r>
            <a:endParaRPr lang="en-US" dirty="0"/>
          </a:p>
        </p:txBody>
      </p:sp>
    </p:spTree>
    <p:extLst>
      <p:ext uri="{BB962C8B-B14F-4D97-AF65-F5344CB8AC3E}">
        <p14:creationId xmlns:p14="http://schemas.microsoft.com/office/powerpoint/2010/main" val="108813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7" name="Afgeronde rechthoek 6"/>
          <p:cNvSpPr/>
          <p:nvPr userDrawn="1"/>
        </p:nvSpPr>
        <p:spPr>
          <a:xfrm>
            <a:off x="371707" y="371708"/>
            <a:ext cx="8400585" cy="6147079"/>
          </a:xfrm>
          <a:custGeom>
            <a:avLst/>
            <a:gdLst>
              <a:gd name="connsiteX0" fmla="*/ 0 w 8400585"/>
              <a:gd name="connsiteY0" fmla="*/ 1024534 h 6147079"/>
              <a:gd name="connsiteX1" fmla="*/ 1024534 w 8400585"/>
              <a:gd name="connsiteY1" fmla="*/ 0 h 6147079"/>
              <a:gd name="connsiteX2" fmla="*/ 7376051 w 8400585"/>
              <a:gd name="connsiteY2" fmla="*/ 0 h 6147079"/>
              <a:gd name="connsiteX3" fmla="*/ 8400585 w 8400585"/>
              <a:gd name="connsiteY3" fmla="*/ 1024534 h 6147079"/>
              <a:gd name="connsiteX4" fmla="*/ 8400585 w 8400585"/>
              <a:gd name="connsiteY4" fmla="*/ 5122545 h 6147079"/>
              <a:gd name="connsiteX5" fmla="*/ 7376051 w 8400585"/>
              <a:gd name="connsiteY5" fmla="*/ 6147079 h 6147079"/>
              <a:gd name="connsiteX6" fmla="*/ 1024534 w 8400585"/>
              <a:gd name="connsiteY6" fmla="*/ 6147079 h 6147079"/>
              <a:gd name="connsiteX7" fmla="*/ 0 w 8400585"/>
              <a:gd name="connsiteY7" fmla="*/ 5122545 h 6147079"/>
              <a:gd name="connsiteX8" fmla="*/ 0 w 8400585"/>
              <a:gd name="connsiteY8" fmla="*/ 1024534 h 6147079"/>
              <a:gd name="connsiteX0" fmla="*/ 0 w 8400585"/>
              <a:gd name="connsiteY0" fmla="*/ 1024534 h 6147079"/>
              <a:gd name="connsiteX1" fmla="*/ 1024534 w 8400585"/>
              <a:gd name="connsiteY1" fmla="*/ 0 h 6147079"/>
              <a:gd name="connsiteX2" fmla="*/ 7376051 w 8400585"/>
              <a:gd name="connsiteY2" fmla="*/ 0 h 6147079"/>
              <a:gd name="connsiteX3" fmla="*/ 8400585 w 8400585"/>
              <a:gd name="connsiteY3" fmla="*/ 1024534 h 6147079"/>
              <a:gd name="connsiteX4" fmla="*/ 8400585 w 8400585"/>
              <a:gd name="connsiteY4" fmla="*/ 5122545 h 6147079"/>
              <a:gd name="connsiteX5" fmla="*/ 7238891 w 8400585"/>
              <a:gd name="connsiteY5" fmla="*/ 5945911 h 6147079"/>
              <a:gd name="connsiteX6" fmla="*/ 1024534 w 8400585"/>
              <a:gd name="connsiteY6" fmla="*/ 6147079 h 6147079"/>
              <a:gd name="connsiteX7" fmla="*/ 0 w 8400585"/>
              <a:gd name="connsiteY7" fmla="*/ 5122545 h 6147079"/>
              <a:gd name="connsiteX8" fmla="*/ 0 w 8400585"/>
              <a:gd name="connsiteY8" fmla="*/ 1024534 h 6147079"/>
              <a:gd name="connsiteX0" fmla="*/ 0 w 8400585"/>
              <a:gd name="connsiteY0" fmla="*/ 1024534 h 6147079"/>
              <a:gd name="connsiteX1" fmla="*/ 1024534 w 8400585"/>
              <a:gd name="connsiteY1" fmla="*/ 0 h 6147079"/>
              <a:gd name="connsiteX2" fmla="*/ 7376051 w 8400585"/>
              <a:gd name="connsiteY2" fmla="*/ 0 h 6147079"/>
              <a:gd name="connsiteX3" fmla="*/ 8400585 w 8400585"/>
              <a:gd name="connsiteY3" fmla="*/ 1024534 h 6147079"/>
              <a:gd name="connsiteX4" fmla="*/ 8245137 w 8400585"/>
              <a:gd name="connsiteY4" fmla="*/ 5049393 h 6147079"/>
              <a:gd name="connsiteX5" fmla="*/ 7238891 w 8400585"/>
              <a:gd name="connsiteY5" fmla="*/ 5945911 h 6147079"/>
              <a:gd name="connsiteX6" fmla="*/ 1024534 w 8400585"/>
              <a:gd name="connsiteY6" fmla="*/ 6147079 h 6147079"/>
              <a:gd name="connsiteX7" fmla="*/ 0 w 8400585"/>
              <a:gd name="connsiteY7" fmla="*/ 5122545 h 6147079"/>
              <a:gd name="connsiteX8" fmla="*/ 0 w 8400585"/>
              <a:gd name="connsiteY8" fmla="*/ 1024534 h 6147079"/>
              <a:gd name="connsiteX0" fmla="*/ 0 w 8400585"/>
              <a:gd name="connsiteY0" fmla="*/ 1024534 h 6147079"/>
              <a:gd name="connsiteX1" fmla="*/ 1024534 w 8400585"/>
              <a:gd name="connsiteY1" fmla="*/ 0 h 6147079"/>
              <a:gd name="connsiteX2" fmla="*/ 7376051 w 8400585"/>
              <a:gd name="connsiteY2" fmla="*/ 0 h 6147079"/>
              <a:gd name="connsiteX3" fmla="*/ 8400585 w 8400585"/>
              <a:gd name="connsiteY3" fmla="*/ 1024534 h 6147079"/>
              <a:gd name="connsiteX4" fmla="*/ 8245137 w 8400585"/>
              <a:gd name="connsiteY4" fmla="*/ 5049393 h 6147079"/>
              <a:gd name="connsiteX5" fmla="*/ 7293755 w 8400585"/>
              <a:gd name="connsiteY5" fmla="*/ 6000775 h 6147079"/>
              <a:gd name="connsiteX6" fmla="*/ 1024534 w 8400585"/>
              <a:gd name="connsiteY6" fmla="*/ 6147079 h 6147079"/>
              <a:gd name="connsiteX7" fmla="*/ 0 w 8400585"/>
              <a:gd name="connsiteY7" fmla="*/ 5122545 h 6147079"/>
              <a:gd name="connsiteX8" fmla="*/ 0 w 8400585"/>
              <a:gd name="connsiteY8" fmla="*/ 1024534 h 614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0585" h="6147079">
                <a:moveTo>
                  <a:pt x="0" y="1024534"/>
                </a:moveTo>
                <a:cubicBezTo>
                  <a:pt x="0" y="458699"/>
                  <a:pt x="458699" y="0"/>
                  <a:pt x="1024534" y="0"/>
                </a:cubicBezTo>
                <a:lnTo>
                  <a:pt x="7376051" y="0"/>
                </a:lnTo>
                <a:cubicBezTo>
                  <a:pt x="7941886" y="0"/>
                  <a:pt x="8400585" y="458699"/>
                  <a:pt x="8400585" y="1024534"/>
                </a:cubicBezTo>
                <a:lnTo>
                  <a:pt x="8245137" y="5049393"/>
                </a:lnTo>
                <a:cubicBezTo>
                  <a:pt x="8245137" y="5615228"/>
                  <a:pt x="7859590" y="6000775"/>
                  <a:pt x="7293755" y="6000775"/>
                </a:cubicBezTo>
                <a:cubicBezTo>
                  <a:pt x="5176583" y="6000775"/>
                  <a:pt x="3141706" y="6147079"/>
                  <a:pt x="1024534" y="6147079"/>
                </a:cubicBezTo>
                <a:cubicBezTo>
                  <a:pt x="458699" y="6147079"/>
                  <a:pt x="0" y="5688380"/>
                  <a:pt x="0" y="5122545"/>
                </a:cubicBezTo>
                <a:lnTo>
                  <a:pt x="0" y="1024534"/>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2" name="Title 1"/>
          <p:cNvSpPr>
            <a:spLocks noGrp="1"/>
          </p:cNvSpPr>
          <p:nvPr>
            <p:ph type="title"/>
          </p:nvPr>
        </p:nvSpPr>
        <p:spPr>
          <a:xfrm>
            <a:off x="924772" y="924773"/>
            <a:ext cx="7294455" cy="508182"/>
          </a:xfrm>
        </p:spPr>
        <p:txBody>
          <a:bodyPr anchor="t">
            <a:noAutofit/>
          </a:bodyPr>
          <a:lstStyle>
            <a:lvl1pPr>
              <a:defRPr sz="4000"/>
            </a:lvl1pPr>
          </a:lstStyle>
          <a:p>
            <a:r>
              <a:rPr lang="nl-NL" dirty="0"/>
              <a:t>Titelstijl van model bewerken</a:t>
            </a:r>
            <a:endParaRPr lang="en-US" dirty="0"/>
          </a:p>
        </p:txBody>
      </p:sp>
      <p:sp>
        <p:nvSpPr>
          <p:cNvPr id="3" name="Content Placeholder 2"/>
          <p:cNvSpPr>
            <a:spLocks noGrp="1"/>
          </p:cNvSpPr>
          <p:nvPr>
            <p:ph idx="1"/>
          </p:nvPr>
        </p:nvSpPr>
        <p:spPr>
          <a:xfrm>
            <a:off x="924772" y="1986020"/>
            <a:ext cx="7294455" cy="3979703"/>
          </a:xfrm>
        </p:spPr>
        <p:txBody>
          <a:bodyPr/>
          <a:lstStyle>
            <a:lvl1pPr>
              <a:lnSpc>
                <a:spcPct val="100000"/>
              </a:lnSpc>
              <a:defRPr sz="2400"/>
            </a:lvl1pPr>
            <a:lvl2pPr>
              <a:lnSpc>
                <a:spcPct val="100000"/>
              </a:lnSpc>
              <a:defRPr sz="2000"/>
            </a:lvl2pPr>
            <a:lvl3pPr>
              <a:lnSpc>
                <a:spcPct val="100000"/>
              </a:lnSpc>
              <a:defRPr sz="1800"/>
            </a:lvl3pPr>
            <a:lvl4pPr>
              <a:lnSpc>
                <a:spcPct val="100000"/>
              </a:lnSpc>
              <a:defRPr sz="1600"/>
            </a:lvl4pPr>
            <a:lvl5pPr>
              <a:lnSpc>
                <a:spcPct val="100000"/>
              </a:lnSpc>
              <a:defRPr sz="1600"/>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pic>
        <p:nvPicPr>
          <p:cNvPr id="4" name="Afbeelding 3"/>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rot="1721991">
            <a:off x="7566345" y="5051150"/>
            <a:ext cx="1305763" cy="159105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tekst met achtergrond">
    <p:spTree>
      <p:nvGrpSpPr>
        <p:cNvPr id="1" name=""/>
        <p:cNvGrpSpPr/>
        <p:nvPr/>
      </p:nvGrpSpPr>
      <p:grpSpPr>
        <a:xfrm>
          <a:off x="0" y="0"/>
          <a:ext cx="0" cy="0"/>
          <a:chOff x="0" y="0"/>
          <a:chExt cx="0" cy="0"/>
        </a:xfrm>
      </p:grpSpPr>
      <p:pic>
        <p:nvPicPr>
          <p:cNvPr id="10" name="Afbeelding 9"/>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l="-8" r="-8"/>
          <a:stretch/>
        </p:blipFill>
        <p:spPr>
          <a:xfrm>
            <a:off x="-210312" y="-5865960"/>
            <a:ext cx="9354312" cy="13230262"/>
          </a:xfrm>
          <a:prstGeom prst="rect">
            <a:avLst/>
          </a:prstGeom>
        </p:spPr>
      </p:pic>
      <p:sp>
        <p:nvSpPr>
          <p:cNvPr id="7" name="Afgeronde rechthoek 6"/>
          <p:cNvSpPr/>
          <p:nvPr userDrawn="1"/>
        </p:nvSpPr>
        <p:spPr>
          <a:xfrm>
            <a:off x="371707" y="371708"/>
            <a:ext cx="8400585" cy="6147079"/>
          </a:xfrm>
          <a:custGeom>
            <a:avLst/>
            <a:gdLst>
              <a:gd name="connsiteX0" fmla="*/ 0 w 8400585"/>
              <a:gd name="connsiteY0" fmla="*/ 1024534 h 6147079"/>
              <a:gd name="connsiteX1" fmla="*/ 1024534 w 8400585"/>
              <a:gd name="connsiteY1" fmla="*/ 0 h 6147079"/>
              <a:gd name="connsiteX2" fmla="*/ 7376051 w 8400585"/>
              <a:gd name="connsiteY2" fmla="*/ 0 h 6147079"/>
              <a:gd name="connsiteX3" fmla="*/ 8400585 w 8400585"/>
              <a:gd name="connsiteY3" fmla="*/ 1024534 h 6147079"/>
              <a:gd name="connsiteX4" fmla="*/ 8400585 w 8400585"/>
              <a:gd name="connsiteY4" fmla="*/ 5122545 h 6147079"/>
              <a:gd name="connsiteX5" fmla="*/ 7376051 w 8400585"/>
              <a:gd name="connsiteY5" fmla="*/ 6147079 h 6147079"/>
              <a:gd name="connsiteX6" fmla="*/ 1024534 w 8400585"/>
              <a:gd name="connsiteY6" fmla="*/ 6147079 h 6147079"/>
              <a:gd name="connsiteX7" fmla="*/ 0 w 8400585"/>
              <a:gd name="connsiteY7" fmla="*/ 5122545 h 6147079"/>
              <a:gd name="connsiteX8" fmla="*/ 0 w 8400585"/>
              <a:gd name="connsiteY8" fmla="*/ 1024534 h 6147079"/>
              <a:gd name="connsiteX0" fmla="*/ 0 w 8400585"/>
              <a:gd name="connsiteY0" fmla="*/ 1024534 h 6147079"/>
              <a:gd name="connsiteX1" fmla="*/ 1024534 w 8400585"/>
              <a:gd name="connsiteY1" fmla="*/ 0 h 6147079"/>
              <a:gd name="connsiteX2" fmla="*/ 7376051 w 8400585"/>
              <a:gd name="connsiteY2" fmla="*/ 0 h 6147079"/>
              <a:gd name="connsiteX3" fmla="*/ 8400585 w 8400585"/>
              <a:gd name="connsiteY3" fmla="*/ 1024534 h 6147079"/>
              <a:gd name="connsiteX4" fmla="*/ 8400585 w 8400585"/>
              <a:gd name="connsiteY4" fmla="*/ 5122545 h 6147079"/>
              <a:gd name="connsiteX5" fmla="*/ 7238891 w 8400585"/>
              <a:gd name="connsiteY5" fmla="*/ 5945911 h 6147079"/>
              <a:gd name="connsiteX6" fmla="*/ 1024534 w 8400585"/>
              <a:gd name="connsiteY6" fmla="*/ 6147079 h 6147079"/>
              <a:gd name="connsiteX7" fmla="*/ 0 w 8400585"/>
              <a:gd name="connsiteY7" fmla="*/ 5122545 h 6147079"/>
              <a:gd name="connsiteX8" fmla="*/ 0 w 8400585"/>
              <a:gd name="connsiteY8" fmla="*/ 1024534 h 6147079"/>
              <a:gd name="connsiteX0" fmla="*/ 0 w 8400585"/>
              <a:gd name="connsiteY0" fmla="*/ 1024534 h 6147079"/>
              <a:gd name="connsiteX1" fmla="*/ 1024534 w 8400585"/>
              <a:gd name="connsiteY1" fmla="*/ 0 h 6147079"/>
              <a:gd name="connsiteX2" fmla="*/ 7376051 w 8400585"/>
              <a:gd name="connsiteY2" fmla="*/ 0 h 6147079"/>
              <a:gd name="connsiteX3" fmla="*/ 8400585 w 8400585"/>
              <a:gd name="connsiteY3" fmla="*/ 1024534 h 6147079"/>
              <a:gd name="connsiteX4" fmla="*/ 8245137 w 8400585"/>
              <a:gd name="connsiteY4" fmla="*/ 5049393 h 6147079"/>
              <a:gd name="connsiteX5" fmla="*/ 7238891 w 8400585"/>
              <a:gd name="connsiteY5" fmla="*/ 5945911 h 6147079"/>
              <a:gd name="connsiteX6" fmla="*/ 1024534 w 8400585"/>
              <a:gd name="connsiteY6" fmla="*/ 6147079 h 6147079"/>
              <a:gd name="connsiteX7" fmla="*/ 0 w 8400585"/>
              <a:gd name="connsiteY7" fmla="*/ 5122545 h 6147079"/>
              <a:gd name="connsiteX8" fmla="*/ 0 w 8400585"/>
              <a:gd name="connsiteY8" fmla="*/ 1024534 h 6147079"/>
              <a:gd name="connsiteX0" fmla="*/ 0 w 8400585"/>
              <a:gd name="connsiteY0" fmla="*/ 1024534 h 6147079"/>
              <a:gd name="connsiteX1" fmla="*/ 1024534 w 8400585"/>
              <a:gd name="connsiteY1" fmla="*/ 0 h 6147079"/>
              <a:gd name="connsiteX2" fmla="*/ 7376051 w 8400585"/>
              <a:gd name="connsiteY2" fmla="*/ 0 h 6147079"/>
              <a:gd name="connsiteX3" fmla="*/ 8400585 w 8400585"/>
              <a:gd name="connsiteY3" fmla="*/ 1024534 h 6147079"/>
              <a:gd name="connsiteX4" fmla="*/ 8245137 w 8400585"/>
              <a:gd name="connsiteY4" fmla="*/ 5049393 h 6147079"/>
              <a:gd name="connsiteX5" fmla="*/ 7293755 w 8400585"/>
              <a:gd name="connsiteY5" fmla="*/ 6000775 h 6147079"/>
              <a:gd name="connsiteX6" fmla="*/ 1024534 w 8400585"/>
              <a:gd name="connsiteY6" fmla="*/ 6147079 h 6147079"/>
              <a:gd name="connsiteX7" fmla="*/ 0 w 8400585"/>
              <a:gd name="connsiteY7" fmla="*/ 5122545 h 6147079"/>
              <a:gd name="connsiteX8" fmla="*/ 0 w 8400585"/>
              <a:gd name="connsiteY8" fmla="*/ 1024534 h 614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0585" h="6147079">
                <a:moveTo>
                  <a:pt x="0" y="1024534"/>
                </a:moveTo>
                <a:cubicBezTo>
                  <a:pt x="0" y="458699"/>
                  <a:pt x="458699" y="0"/>
                  <a:pt x="1024534" y="0"/>
                </a:cubicBezTo>
                <a:lnTo>
                  <a:pt x="7376051" y="0"/>
                </a:lnTo>
                <a:cubicBezTo>
                  <a:pt x="7941886" y="0"/>
                  <a:pt x="8400585" y="458699"/>
                  <a:pt x="8400585" y="1024534"/>
                </a:cubicBezTo>
                <a:lnTo>
                  <a:pt x="8245137" y="5049393"/>
                </a:lnTo>
                <a:cubicBezTo>
                  <a:pt x="8245137" y="5615228"/>
                  <a:pt x="7859590" y="6000775"/>
                  <a:pt x="7293755" y="6000775"/>
                </a:cubicBezTo>
                <a:cubicBezTo>
                  <a:pt x="5176583" y="6000775"/>
                  <a:pt x="3141706" y="6147079"/>
                  <a:pt x="1024534" y="6147079"/>
                </a:cubicBezTo>
                <a:cubicBezTo>
                  <a:pt x="458699" y="6147079"/>
                  <a:pt x="0" y="5688380"/>
                  <a:pt x="0" y="5122545"/>
                </a:cubicBezTo>
                <a:lnTo>
                  <a:pt x="0" y="1024534"/>
                </a:ln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8" name="Title 1"/>
          <p:cNvSpPr>
            <a:spLocks noGrp="1"/>
          </p:cNvSpPr>
          <p:nvPr>
            <p:ph type="title"/>
          </p:nvPr>
        </p:nvSpPr>
        <p:spPr>
          <a:xfrm>
            <a:off x="924772" y="924773"/>
            <a:ext cx="7294455" cy="508182"/>
          </a:xfrm>
        </p:spPr>
        <p:txBody>
          <a:bodyPr anchor="t">
            <a:noAutofit/>
          </a:bodyPr>
          <a:lstStyle>
            <a:lvl1pPr>
              <a:defRPr sz="4000"/>
            </a:lvl1pPr>
          </a:lstStyle>
          <a:p>
            <a:r>
              <a:rPr lang="nl-NL" dirty="0"/>
              <a:t>Titelstijl van model bewerken</a:t>
            </a:r>
            <a:endParaRPr lang="en-US" dirty="0"/>
          </a:p>
        </p:txBody>
      </p:sp>
      <p:sp>
        <p:nvSpPr>
          <p:cNvPr id="9" name="Content Placeholder 2"/>
          <p:cNvSpPr>
            <a:spLocks noGrp="1"/>
          </p:cNvSpPr>
          <p:nvPr>
            <p:ph idx="1"/>
          </p:nvPr>
        </p:nvSpPr>
        <p:spPr>
          <a:xfrm>
            <a:off x="924772" y="1986020"/>
            <a:ext cx="7294455" cy="3979703"/>
          </a:xfrm>
        </p:spPr>
        <p:txBody>
          <a:bodyPr/>
          <a:lstStyle>
            <a:lvl1pPr>
              <a:lnSpc>
                <a:spcPct val="100000"/>
              </a:lnSpc>
              <a:defRPr sz="2400"/>
            </a:lvl1pPr>
            <a:lvl2pPr>
              <a:lnSpc>
                <a:spcPct val="100000"/>
              </a:lnSpc>
              <a:defRPr sz="2000"/>
            </a:lvl2pPr>
            <a:lvl3pPr>
              <a:lnSpc>
                <a:spcPct val="100000"/>
              </a:lnSpc>
              <a:defRPr sz="1800"/>
            </a:lvl3pPr>
            <a:lvl4pPr>
              <a:lnSpc>
                <a:spcPct val="100000"/>
              </a:lnSpc>
              <a:defRPr sz="1600"/>
            </a:lvl4pPr>
            <a:lvl5pPr>
              <a:lnSpc>
                <a:spcPct val="100000"/>
              </a:lnSpc>
              <a:defRPr sz="1600"/>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1892134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9DAE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dirty="0"/>
              <a:t>Titelstijl van model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9" name="Tijdelijke aanduiding voor datum 28"/>
          <p:cNvSpPr>
            <a:spLocks noGrp="1"/>
          </p:cNvSpPr>
          <p:nvPr>
            <p:ph type="dt" sz="half" idx="2"/>
          </p:nvPr>
        </p:nvSpPr>
        <p:spPr>
          <a:xfrm>
            <a:off x="6015498" y="5457876"/>
            <a:ext cx="2057400" cy="365125"/>
          </a:xfrm>
          <a:prstGeom prst="rect">
            <a:avLst/>
          </a:prstGeom>
        </p:spPr>
        <p:txBody>
          <a:bodyPr vert="horz" lIns="91440" tIns="45720" rIns="91440" bIns="45720" rtlCol="0" anchor="ctr"/>
          <a:lstStyle>
            <a:lvl1pPr algn="r">
              <a:defRPr sz="1600">
                <a:solidFill>
                  <a:schemeClr val="tx1">
                    <a:tint val="75000"/>
                  </a:schemeClr>
                </a:solidFill>
                <a:latin typeface="Baloo Bhaina" charset="0"/>
                <a:ea typeface="Baloo Bhaina" charset="0"/>
                <a:cs typeface="Baloo Bhaina" charset="0"/>
              </a:defRPr>
            </a:lvl1pPr>
          </a:lstStyle>
          <a:p>
            <a:fld id="{D7F99A22-42BB-B04D-B733-2730E2DCCA8E}" type="datetimeFigureOut">
              <a:rPr lang="nl-NL" smtClean="0"/>
              <a:pPr/>
              <a:t>8-3-2023</a:t>
            </a:fld>
            <a:endParaRPr lang="nl-NL" dirty="0"/>
          </a:p>
        </p:txBody>
      </p:sp>
    </p:spTree>
    <p:extLst>
      <p:ext uri="{BB962C8B-B14F-4D97-AF65-F5344CB8AC3E}">
        <p14:creationId xmlns:p14="http://schemas.microsoft.com/office/powerpoint/2010/main" val="1608324094"/>
      </p:ext>
    </p:extLst>
  </p:cSld>
  <p:clrMap bg1="lt1" tx1="dk1" bg2="lt2" tx2="dk2" accent1="accent1" accent2="accent2" accent3="accent3" accent4="accent4" accent5="accent5" accent6="accent6" hlink="hlink" folHlink="folHlink"/>
  <p:sldLayoutIdLst>
    <p:sldLayoutId id="2147483685" r:id="rId1"/>
    <p:sldLayoutId id="2147483698" r:id="rId2"/>
    <p:sldLayoutId id="2147483691" r:id="rId3"/>
    <p:sldLayoutId id="2147483699" r:id="rId4"/>
    <p:sldLayoutId id="2147483707" r:id="rId5"/>
    <p:sldLayoutId id="2147483687" r:id="rId6"/>
    <p:sldLayoutId id="2147483694" r:id="rId7"/>
    <p:sldLayoutId id="2147483686" r:id="rId8"/>
    <p:sldLayoutId id="2147483695" r:id="rId9"/>
    <p:sldLayoutId id="2147483688" r:id="rId10"/>
    <p:sldLayoutId id="2147483700" r:id="rId11"/>
    <p:sldLayoutId id="2147483689" r:id="rId12"/>
    <p:sldLayoutId id="2147483701" r:id="rId13"/>
    <p:sldLayoutId id="2147483690" r:id="rId14"/>
    <p:sldLayoutId id="2147483702" r:id="rId15"/>
    <p:sldLayoutId id="2147483692" r:id="rId16"/>
    <p:sldLayoutId id="2147483703" r:id="rId17"/>
    <p:sldLayoutId id="2147483693" r:id="rId18"/>
    <p:sldLayoutId id="2147483705" r:id="rId19"/>
    <p:sldLayoutId id="2147483706" r:id="rId20"/>
    <p:sldLayoutId id="2147483704" r:id="rId21"/>
    <p:sldLayoutId id="2147483708" r:id="rId22"/>
  </p:sldLayoutIdLst>
  <p:hf hdr="0" ftr="0"/>
  <p:txStyles>
    <p:titleStyle>
      <a:lvl1pPr algn="l" defTabSz="914400" rtl="0" eaLnBrk="1" latinLnBrk="0" hangingPunct="1">
        <a:lnSpc>
          <a:spcPct val="90000"/>
        </a:lnSpc>
        <a:spcBef>
          <a:spcPct val="0"/>
        </a:spcBef>
        <a:buNone/>
        <a:defRPr sz="4400" kern="1200">
          <a:solidFill>
            <a:srgbClr val="002E54"/>
          </a:solidFill>
          <a:latin typeface="Baloo Bhaina" charset="0"/>
          <a:ea typeface="Baloo Bhaina" charset="0"/>
          <a:cs typeface="Baloo Bhaina"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Muli" charset="0"/>
          <a:ea typeface="Muli" charset="0"/>
          <a:cs typeface="Mul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uli" charset="0"/>
          <a:ea typeface="Muli" charset="0"/>
          <a:cs typeface="Mul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uli" charset="0"/>
          <a:ea typeface="Muli" charset="0"/>
          <a:cs typeface="Muli"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uli" charset="0"/>
          <a:ea typeface="Muli" charset="0"/>
          <a:cs typeface="Muli"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5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2E2D806-6220-456B-AADC-0DDDE9F5536E}"/>
              </a:ext>
            </a:extLst>
          </p:cNvPr>
          <p:cNvSpPr txBox="1"/>
          <p:nvPr/>
        </p:nvSpPr>
        <p:spPr>
          <a:xfrm>
            <a:off x="413015" y="3517367"/>
            <a:ext cx="4605299" cy="1754326"/>
          </a:xfrm>
          <a:prstGeom prst="rect">
            <a:avLst/>
          </a:prstGeom>
          <a:noFill/>
        </p:spPr>
        <p:txBody>
          <a:bodyPr wrap="square" rtlCol="0">
            <a:spAutoFit/>
          </a:bodyPr>
          <a:lstStyle/>
          <a:p>
            <a:pPr algn="ctr"/>
            <a:r>
              <a:rPr lang="en-GB" sz="5400" b="1" dirty="0">
                <a:solidFill>
                  <a:srgbClr val="F5FCFD"/>
                </a:solidFill>
                <a:latin typeface="Baloo" panose="03080902040302020200" pitchFamily="66" charset="0"/>
                <a:cs typeface="Baloo" panose="03080902040302020200" pitchFamily="66" charset="0"/>
              </a:rPr>
              <a:t>Kok in de </a:t>
            </a:r>
            <a:r>
              <a:rPr lang="en-GB" sz="5400" b="1" dirty="0" err="1">
                <a:solidFill>
                  <a:srgbClr val="F5FCFD"/>
                </a:solidFill>
                <a:latin typeface="Baloo" panose="03080902040302020200" pitchFamily="66" charset="0"/>
                <a:cs typeface="Baloo" panose="03080902040302020200" pitchFamily="66" charset="0"/>
              </a:rPr>
              <a:t>Klas</a:t>
            </a:r>
            <a:r>
              <a:rPr lang="en-GB" sz="5400" b="1" dirty="0">
                <a:solidFill>
                  <a:srgbClr val="F5FCFD"/>
                </a:solidFill>
                <a:latin typeface="Baloo" panose="03080902040302020200" pitchFamily="66" charset="0"/>
                <a:cs typeface="Baloo" panose="03080902040302020200" pitchFamily="66" charset="0"/>
              </a:rPr>
              <a:t> </a:t>
            </a:r>
            <a:br>
              <a:rPr lang="en-GB" sz="5400" b="1" dirty="0">
                <a:solidFill>
                  <a:srgbClr val="F5FCFD"/>
                </a:solidFill>
                <a:latin typeface="Baloo" panose="03080902040302020200" pitchFamily="66" charset="0"/>
                <a:cs typeface="Baloo" panose="03080902040302020200" pitchFamily="66" charset="0"/>
              </a:rPr>
            </a:br>
            <a:r>
              <a:rPr lang="en-GB" sz="5400" b="1" dirty="0">
                <a:solidFill>
                  <a:srgbClr val="F5FCFD"/>
                </a:solidFill>
                <a:latin typeface="Baloo" panose="03080902040302020200" pitchFamily="66" charset="0"/>
                <a:cs typeface="Baloo" panose="03080902040302020200" pitchFamily="66" charset="0"/>
              </a:rPr>
              <a:t>2023</a:t>
            </a:r>
            <a:endParaRPr lang="nl-NL" sz="5400" b="1" dirty="0">
              <a:solidFill>
                <a:srgbClr val="F5FCFD"/>
              </a:solidFill>
              <a:latin typeface="Baloo" panose="03080902040302020200" pitchFamily="66" charset="0"/>
              <a:cs typeface="Baloo" panose="03080902040302020200" pitchFamily="66" charset="0"/>
            </a:endParaRPr>
          </a:p>
        </p:txBody>
      </p:sp>
      <p:pic>
        <p:nvPicPr>
          <p:cNvPr id="5" name="Picture 4">
            <a:extLst>
              <a:ext uri="{FF2B5EF4-FFF2-40B4-BE49-F238E27FC236}">
                <a16:creationId xmlns:a16="http://schemas.microsoft.com/office/drawing/2014/main" id="{83CA041D-23D3-78FA-D27C-2A787B08DC6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013123" y="395475"/>
            <a:ext cx="6067049" cy="6067049"/>
          </a:xfrm>
          <a:prstGeom prst="rect">
            <a:avLst/>
          </a:prstGeom>
        </p:spPr>
      </p:pic>
    </p:spTree>
    <p:extLst>
      <p:ext uri="{BB962C8B-B14F-4D97-AF65-F5344CB8AC3E}">
        <p14:creationId xmlns:p14="http://schemas.microsoft.com/office/powerpoint/2010/main" val="290213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snijden van de avocado</a:t>
            </a:r>
          </a:p>
        </p:txBody>
      </p:sp>
      <p:sp>
        <p:nvSpPr>
          <p:cNvPr id="4" name="Tijdelijke aanduiding voor inhoud 3">
            <a:extLst>
              <a:ext uri="{FF2B5EF4-FFF2-40B4-BE49-F238E27FC236}">
                <a16:creationId xmlns:a16="http://schemas.microsoft.com/office/drawing/2014/main" id="{5F5889E3-4CF3-4E34-9A87-CE9F659E282B}"/>
              </a:ext>
            </a:extLst>
          </p:cNvPr>
          <p:cNvSpPr>
            <a:spLocks noGrp="1"/>
          </p:cNvSpPr>
          <p:nvPr>
            <p:ph idx="1"/>
          </p:nvPr>
        </p:nvSpPr>
        <p:spPr/>
        <p:txBody>
          <a:bodyPr/>
          <a:lstStyle/>
          <a:p>
            <a:pPr marL="0" indent="0">
              <a:buNone/>
            </a:pPr>
            <a:endParaRPr lang="en-GB" dirty="0"/>
          </a:p>
          <a:p>
            <a:pPr marL="0" indent="0">
              <a:buNone/>
            </a:pPr>
            <a:endParaRPr lang="nl-NL" dirty="0"/>
          </a:p>
        </p:txBody>
      </p:sp>
      <p:pic>
        <p:nvPicPr>
          <p:cNvPr id="5" name="Afbeelding 4" descr="Afbeelding met binnen, persoon, tafel&#10;&#10;Automatisch gegenereerde beschrijving">
            <a:extLst>
              <a:ext uri="{FF2B5EF4-FFF2-40B4-BE49-F238E27FC236}">
                <a16:creationId xmlns:a16="http://schemas.microsoft.com/office/drawing/2014/main" id="{DCC03C0A-C07E-50B5-DC5D-5086BB2AE6F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6189" y="1664570"/>
            <a:ext cx="2976770" cy="1984513"/>
          </a:xfrm>
          <a:prstGeom prst="rect">
            <a:avLst/>
          </a:prstGeom>
        </p:spPr>
      </p:pic>
      <p:pic>
        <p:nvPicPr>
          <p:cNvPr id="8" name="Afbeelding 7" descr="Afbeelding met tafel, vloer, binnen&#10;&#10;Automatisch gegenereerde beschrijving">
            <a:extLst>
              <a:ext uri="{FF2B5EF4-FFF2-40B4-BE49-F238E27FC236}">
                <a16:creationId xmlns:a16="http://schemas.microsoft.com/office/drawing/2014/main" id="{40A93913-BBD6-FF68-2A92-6CBB6035D00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422913" y="1696192"/>
            <a:ext cx="2976771" cy="1984514"/>
          </a:xfrm>
          <a:prstGeom prst="rect">
            <a:avLst/>
          </a:prstGeom>
        </p:spPr>
      </p:pic>
      <p:pic>
        <p:nvPicPr>
          <p:cNvPr id="10" name="Afbeelding 9" descr="Afbeelding met tafel, binnen, vloer&#10;&#10;Automatisch gegenereerde beschrijving">
            <a:extLst>
              <a:ext uri="{FF2B5EF4-FFF2-40B4-BE49-F238E27FC236}">
                <a16:creationId xmlns:a16="http://schemas.microsoft.com/office/drawing/2014/main" id="{73DCD7CB-9D7D-8C7E-41D9-576808CA831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66189" y="3880698"/>
            <a:ext cx="2976768" cy="1984512"/>
          </a:xfrm>
          <a:prstGeom prst="rect">
            <a:avLst/>
          </a:prstGeom>
        </p:spPr>
      </p:pic>
      <p:pic>
        <p:nvPicPr>
          <p:cNvPr id="14" name="Afbeelding 13" descr="Afbeelding met binnen, persoon&#10;&#10;Automatisch gegenereerde beschrijving">
            <a:extLst>
              <a:ext uri="{FF2B5EF4-FFF2-40B4-BE49-F238E27FC236}">
                <a16:creationId xmlns:a16="http://schemas.microsoft.com/office/drawing/2014/main" id="{16089B34-DA17-01CC-37BE-BCA823833E2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422913" y="3880698"/>
            <a:ext cx="2976769" cy="1984512"/>
          </a:xfrm>
          <a:prstGeom prst="rect">
            <a:avLst/>
          </a:prstGeom>
        </p:spPr>
      </p:pic>
    </p:spTree>
    <p:extLst>
      <p:ext uri="{BB962C8B-B14F-4D97-AF65-F5344CB8AC3E}">
        <p14:creationId xmlns:p14="http://schemas.microsoft.com/office/powerpoint/2010/main" val="4045345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Het </a:t>
            </a:r>
            <a:r>
              <a:rPr lang="en-GB" dirty="0" err="1"/>
              <a:t>schaven</a:t>
            </a:r>
            <a:r>
              <a:rPr lang="en-GB" dirty="0"/>
              <a:t> van de </a:t>
            </a:r>
            <a:r>
              <a:rPr lang="en-GB" dirty="0" err="1"/>
              <a:t>komkommer</a:t>
            </a:r>
            <a:endParaRPr lang="nl-NL" dirty="0"/>
          </a:p>
        </p:txBody>
      </p:sp>
      <p:pic>
        <p:nvPicPr>
          <p:cNvPr id="10" name="Content Placeholder 9">
            <a:extLst>
              <a:ext uri="{FF2B5EF4-FFF2-40B4-BE49-F238E27FC236}">
                <a16:creationId xmlns:a16="http://schemas.microsoft.com/office/drawing/2014/main" id="{0AC70B65-9E59-3653-CAB1-7C52B741B9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8439" y="1687789"/>
            <a:ext cx="5974185" cy="3979862"/>
          </a:xfrm>
        </p:spPr>
      </p:pic>
    </p:spTree>
    <p:extLst>
      <p:ext uri="{BB962C8B-B14F-4D97-AF65-F5344CB8AC3E}">
        <p14:creationId xmlns:p14="http://schemas.microsoft.com/office/powerpoint/2010/main" val="3854829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kattenklauw</a:t>
            </a:r>
          </a:p>
        </p:txBody>
      </p:sp>
      <p:sp>
        <p:nvSpPr>
          <p:cNvPr id="4" name="Tijdelijke aanduiding voor inhoud 3">
            <a:extLst>
              <a:ext uri="{FF2B5EF4-FFF2-40B4-BE49-F238E27FC236}">
                <a16:creationId xmlns:a16="http://schemas.microsoft.com/office/drawing/2014/main" id="{5F5889E3-4CF3-4E34-9A87-CE9F659E282B}"/>
              </a:ext>
            </a:extLst>
          </p:cNvPr>
          <p:cNvSpPr>
            <a:spLocks noGrp="1"/>
          </p:cNvSpPr>
          <p:nvPr>
            <p:ph idx="1"/>
          </p:nvPr>
        </p:nvSpPr>
        <p:spPr/>
        <p:txBody>
          <a:bodyPr/>
          <a:lstStyle/>
          <a:p>
            <a:pPr marL="0" indent="0">
              <a:buNone/>
            </a:pPr>
            <a:endParaRPr lang="en-GB" dirty="0"/>
          </a:p>
          <a:p>
            <a:pPr marL="0" indent="0">
              <a:buNone/>
            </a:pPr>
            <a:endParaRPr lang="nl-NL" dirty="0"/>
          </a:p>
        </p:txBody>
      </p:sp>
      <p:pic>
        <p:nvPicPr>
          <p:cNvPr id="9" name="Afbeelding 8" descr="Afbeelding met tafel, persoon, binnen, voedsel&#10;&#10;Automatisch gegenereerde beschrijving">
            <a:extLst>
              <a:ext uri="{FF2B5EF4-FFF2-40B4-BE49-F238E27FC236}">
                <a16:creationId xmlns:a16="http://schemas.microsoft.com/office/drawing/2014/main" id="{C05DDEB3-C0C6-07A2-07CC-2D2404317AB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53546" y="1566423"/>
            <a:ext cx="6599583" cy="4399300"/>
          </a:xfrm>
          <a:prstGeom prst="rect">
            <a:avLst/>
          </a:prstGeom>
        </p:spPr>
      </p:pic>
    </p:spTree>
    <p:extLst>
      <p:ext uri="{BB962C8B-B14F-4D97-AF65-F5344CB8AC3E}">
        <p14:creationId xmlns:p14="http://schemas.microsoft.com/office/powerpoint/2010/main" val="2665252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Garneren</a:t>
            </a:r>
            <a:endParaRPr lang="nl-NL" dirty="0"/>
          </a:p>
        </p:txBody>
      </p:sp>
      <p:pic>
        <p:nvPicPr>
          <p:cNvPr id="6" name="Tijdelijke aanduiding voor inhoud 5" descr="Afbeelding met persoon, voedsel, schotel&#10;&#10;Automatisch gegenereerde beschrijving">
            <a:extLst>
              <a:ext uri="{FF2B5EF4-FFF2-40B4-BE49-F238E27FC236}">
                <a16:creationId xmlns:a16="http://schemas.microsoft.com/office/drawing/2014/main" id="{958F61E0-D251-EF77-96CF-9F74984E2B4F}"/>
              </a:ext>
            </a:extLst>
          </p:cNvPr>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1052818" y="1767302"/>
            <a:ext cx="5149930" cy="3979862"/>
          </a:xfrm>
        </p:spPr>
      </p:pic>
    </p:spTree>
    <p:extLst>
      <p:ext uri="{BB962C8B-B14F-4D97-AF65-F5344CB8AC3E}">
        <p14:creationId xmlns:p14="http://schemas.microsoft.com/office/powerpoint/2010/main" val="278869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Smaken</a:t>
            </a:r>
            <a:r>
              <a:rPr lang="en-GB" dirty="0"/>
              <a:t> </a:t>
            </a:r>
            <a:r>
              <a:rPr lang="en-GB" dirty="0" err="1"/>
              <a:t>combineren</a:t>
            </a:r>
            <a:endParaRPr lang="nl-NL" dirty="0"/>
          </a:p>
        </p:txBody>
      </p:sp>
      <p:sp>
        <p:nvSpPr>
          <p:cNvPr id="4" name="Tijdelijke aanduiding voor inhoud 3">
            <a:extLst>
              <a:ext uri="{FF2B5EF4-FFF2-40B4-BE49-F238E27FC236}">
                <a16:creationId xmlns:a16="http://schemas.microsoft.com/office/drawing/2014/main" id="{2D91F85F-1946-4DB8-4DB9-8760A92C4EC0}"/>
              </a:ext>
            </a:extLst>
          </p:cNvPr>
          <p:cNvSpPr>
            <a:spLocks noGrp="1"/>
          </p:cNvSpPr>
          <p:nvPr>
            <p:ph idx="1"/>
          </p:nvPr>
        </p:nvSpPr>
        <p:spPr/>
        <p:txBody>
          <a:bodyPr>
            <a:normAutofit/>
          </a:bodyPr>
          <a:lstStyle/>
          <a:p>
            <a:r>
              <a:rPr lang="nl-NL" dirty="0"/>
              <a:t>Zoet</a:t>
            </a:r>
          </a:p>
          <a:p>
            <a:pPr marL="0" indent="0">
              <a:buNone/>
            </a:pPr>
            <a:endParaRPr lang="nl-NL" dirty="0"/>
          </a:p>
          <a:p>
            <a:pPr marL="0" indent="0">
              <a:buNone/>
            </a:pPr>
            <a:endParaRPr lang="nl-NL" dirty="0"/>
          </a:p>
          <a:p>
            <a:r>
              <a:rPr lang="nl-NL" dirty="0"/>
              <a:t>Zuur 			Bitter</a:t>
            </a:r>
          </a:p>
          <a:p>
            <a:pPr marL="0" indent="0">
              <a:buNone/>
            </a:pPr>
            <a:r>
              <a:rPr lang="nl-NL" dirty="0"/>
              <a:t> </a:t>
            </a:r>
          </a:p>
          <a:p>
            <a:pPr marL="0" indent="0">
              <a:buNone/>
            </a:pPr>
            <a:endParaRPr lang="nl-NL" dirty="0"/>
          </a:p>
          <a:p>
            <a:r>
              <a:rPr lang="nl-NL" dirty="0"/>
              <a:t>Zout                                Umami</a:t>
            </a:r>
          </a:p>
        </p:txBody>
      </p:sp>
      <p:pic>
        <p:nvPicPr>
          <p:cNvPr id="3080" name="Picture 8" descr="Maiskorrels 24BLx340 gr - MushroomXL">
            <a:extLst>
              <a:ext uri="{FF2B5EF4-FFF2-40B4-BE49-F238E27FC236}">
                <a16:creationId xmlns:a16="http://schemas.microsoft.com/office/drawing/2014/main" id="{CFFCE4BD-9851-60C8-D230-C2B687EBB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488" y="1490866"/>
            <a:ext cx="2120871" cy="118768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Griekse Puntpaprika recepten (14) - Zelf Puntpaprika maken - Smulweb  (onderdeel Jumbo)">
            <a:extLst>
              <a:ext uri="{FF2B5EF4-FFF2-40B4-BE49-F238E27FC236}">
                <a16:creationId xmlns:a16="http://schemas.microsoft.com/office/drawing/2014/main" id="{159DA5B4-94F9-3213-C824-8E320275F292}"/>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627833" y="1336857"/>
            <a:ext cx="2120099" cy="12904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H Mango bestellen | Albert Heijn">
            <a:extLst>
              <a:ext uri="{FF2B5EF4-FFF2-40B4-BE49-F238E27FC236}">
                <a16:creationId xmlns:a16="http://schemas.microsoft.com/office/drawing/2014/main" id="{370FED8E-6703-0CA3-36A3-7A621474496C}"/>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263439" y="1560789"/>
            <a:ext cx="1187688" cy="1187688"/>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0DF06B1B-E53B-51FD-4410-7CE22A239B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4779" y="3002862"/>
            <a:ext cx="1274298" cy="1115011"/>
          </a:xfrm>
          <a:prstGeom prst="rect">
            <a:avLst/>
          </a:prstGeom>
        </p:spPr>
      </p:pic>
      <p:pic>
        <p:nvPicPr>
          <p:cNvPr id="3090" name="Picture 18" descr="Helpt kurkuma bij de behandeling van kanker? - Voeding en Kanker Info">
            <a:extLst>
              <a:ext uri="{FF2B5EF4-FFF2-40B4-BE49-F238E27FC236}">
                <a16:creationId xmlns:a16="http://schemas.microsoft.com/office/drawing/2014/main" id="{48D181E0-CC25-C2DA-C30A-079B863EFC36}"/>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986622" y="3202470"/>
            <a:ext cx="2006893" cy="825693"/>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Gerookte Zalm 250 gram – langgesneden – VisVlees.com">
            <a:extLst>
              <a:ext uri="{FF2B5EF4-FFF2-40B4-BE49-F238E27FC236}">
                <a16:creationId xmlns:a16="http://schemas.microsoft.com/office/drawing/2014/main" id="{C4DE36B4-A3C2-268F-408C-77B493D95D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2979" y="4179447"/>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96B8C734-C954-4857-E691-DE29F510C7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86622" y="4396867"/>
            <a:ext cx="1761310" cy="1155611"/>
          </a:xfrm>
          <a:prstGeom prst="rect">
            <a:avLst/>
          </a:prstGeom>
        </p:spPr>
      </p:pic>
      <p:pic>
        <p:nvPicPr>
          <p:cNvPr id="11" name="Afbeelding 10">
            <a:extLst>
              <a:ext uri="{FF2B5EF4-FFF2-40B4-BE49-F238E27FC236}">
                <a16:creationId xmlns:a16="http://schemas.microsoft.com/office/drawing/2014/main" id="{B78FC17A-A843-850C-AA28-9E531812103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95323" y="5367134"/>
            <a:ext cx="1353351" cy="887945"/>
          </a:xfrm>
          <a:prstGeom prst="rect">
            <a:avLst/>
          </a:prstGeom>
        </p:spPr>
      </p:pic>
    </p:spTree>
    <p:extLst>
      <p:ext uri="{BB962C8B-B14F-4D97-AF65-F5344CB8AC3E}">
        <p14:creationId xmlns:p14="http://schemas.microsoft.com/office/powerpoint/2010/main" val="4266787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Klaar? </a:t>
            </a:r>
            <a:r>
              <a:rPr lang="en-GB" dirty="0" err="1"/>
              <a:t>Smullen</a:t>
            </a:r>
            <a:r>
              <a:rPr lang="en-GB" dirty="0"/>
              <a:t> maar!</a:t>
            </a:r>
            <a:endParaRPr lang="nl-NL" dirty="0"/>
          </a:p>
        </p:txBody>
      </p:sp>
      <p:pic>
        <p:nvPicPr>
          <p:cNvPr id="7" name="Afbeelding 6">
            <a:extLst>
              <a:ext uri="{FF2B5EF4-FFF2-40B4-BE49-F238E27FC236}">
                <a16:creationId xmlns:a16="http://schemas.microsoft.com/office/drawing/2014/main" id="{5A283A8D-4F03-4EE9-83B5-DFB5FB7F632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5376" y="1806766"/>
            <a:ext cx="3244467" cy="3244467"/>
          </a:xfrm>
          <a:prstGeom prst="rect">
            <a:avLst/>
          </a:prstGeom>
        </p:spPr>
      </p:pic>
      <p:pic>
        <p:nvPicPr>
          <p:cNvPr id="17" name="Afbeelding 16">
            <a:extLst>
              <a:ext uri="{FF2B5EF4-FFF2-40B4-BE49-F238E27FC236}">
                <a16:creationId xmlns:a16="http://schemas.microsoft.com/office/drawing/2014/main" id="{2CAF8399-D3ED-2121-9C3D-38B54EE92F1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571999" y="1963352"/>
            <a:ext cx="3028776" cy="3244467"/>
          </a:xfrm>
          <a:prstGeom prst="rect">
            <a:avLst/>
          </a:prstGeom>
        </p:spPr>
      </p:pic>
    </p:spTree>
    <p:extLst>
      <p:ext uri="{BB962C8B-B14F-4D97-AF65-F5344CB8AC3E}">
        <p14:creationId xmlns:p14="http://schemas.microsoft.com/office/powerpoint/2010/main" val="4145113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Wat </a:t>
            </a:r>
            <a:r>
              <a:rPr lang="en-GB" dirty="0" err="1"/>
              <a:t>vonden</a:t>
            </a:r>
            <a:r>
              <a:rPr lang="en-GB" dirty="0"/>
              <a:t> </a:t>
            </a:r>
            <a:r>
              <a:rPr lang="en-GB" dirty="0" err="1"/>
              <a:t>jullie</a:t>
            </a:r>
            <a:r>
              <a:rPr lang="en-GB" dirty="0"/>
              <a:t> van de les?</a:t>
            </a:r>
            <a:endParaRPr lang="nl-NL" dirty="0"/>
          </a:p>
        </p:txBody>
      </p:sp>
      <p:sp>
        <p:nvSpPr>
          <p:cNvPr id="4" name="Tijdelijke aanduiding voor inhoud 3">
            <a:extLst>
              <a:ext uri="{FF2B5EF4-FFF2-40B4-BE49-F238E27FC236}">
                <a16:creationId xmlns:a16="http://schemas.microsoft.com/office/drawing/2014/main" id="{5F5889E3-4CF3-4E34-9A87-CE9F659E282B}"/>
              </a:ext>
            </a:extLst>
          </p:cNvPr>
          <p:cNvSpPr>
            <a:spLocks noGrp="1"/>
          </p:cNvSpPr>
          <p:nvPr>
            <p:ph idx="1"/>
          </p:nvPr>
        </p:nvSpPr>
        <p:spPr/>
        <p:txBody>
          <a:bodyPr/>
          <a:lstStyle/>
          <a:p>
            <a:r>
              <a:rPr lang="en-GB" dirty="0"/>
              <a:t>Wat </a:t>
            </a:r>
            <a:r>
              <a:rPr lang="en-GB" dirty="0" err="1"/>
              <a:t>vonden</a:t>
            </a:r>
            <a:r>
              <a:rPr lang="en-GB" dirty="0"/>
              <a:t> </a:t>
            </a:r>
            <a:r>
              <a:rPr lang="en-GB" dirty="0" err="1"/>
              <a:t>jullie</a:t>
            </a:r>
            <a:r>
              <a:rPr lang="en-GB" dirty="0"/>
              <a:t> het </a:t>
            </a:r>
            <a:r>
              <a:rPr lang="en-GB" dirty="0" err="1"/>
              <a:t>leukst</a:t>
            </a:r>
            <a:r>
              <a:rPr lang="en-GB" dirty="0"/>
              <a:t>?</a:t>
            </a:r>
          </a:p>
          <a:p>
            <a:r>
              <a:rPr lang="en-GB" dirty="0"/>
              <a:t>Wat </a:t>
            </a:r>
            <a:r>
              <a:rPr lang="en-GB" dirty="0" err="1"/>
              <a:t>wisten</a:t>
            </a:r>
            <a:r>
              <a:rPr lang="en-GB" dirty="0"/>
              <a:t> </a:t>
            </a:r>
            <a:r>
              <a:rPr lang="en-GB" dirty="0" err="1"/>
              <a:t>jullie</a:t>
            </a:r>
            <a:r>
              <a:rPr lang="en-GB" dirty="0"/>
              <a:t> </a:t>
            </a:r>
            <a:r>
              <a:rPr lang="en-GB" dirty="0" err="1"/>
              <a:t>nog</a:t>
            </a:r>
            <a:r>
              <a:rPr lang="en-GB" dirty="0"/>
              <a:t> </a:t>
            </a:r>
            <a:r>
              <a:rPr lang="en-GB" dirty="0" err="1"/>
              <a:t>niet</a:t>
            </a:r>
            <a:r>
              <a:rPr lang="en-GB" dirty="0"/>
              <a:t>?</a:t>
            </a:r>
          </a:p>
          <a:p>
            <a:r>
              <a:rPr lang="en-GB" dirty="0"/>
              <a:t>Wat </a:t>
            </a:r>
            <a:r>
              <a:rPr lang="en-GB" dirty="0" err="1"/>
              <a:t>konden</a:t>
            </a:r>
            <a:r>
              <a:rPr lang="en-GB" dirty="0"/>
              <a:t> </a:t>
            </a:r>
            <a:r>
              <a:rPr lang="en-GB" dirty="0" err="1"/>
              <a:t>jullie</a:t>
            </a:r>
            <a:r>
              <a:rPr lang="en-GB" dirty="0"/>
              <a:t> </a:t>
            </a:r>
            <a:r>
              <a:rPr lang="en-GB" dirty="0" err="1"/>
              <a:t>nog</a:t>
            </a:r>
            <a:r>
              <a:rPr lang="en-GB" dirty="0"/>
              <a:t> </a:t>
            </a:r>
            <a:r>
              <a:rPr lang="en-GB" dirty="0" err="1"/>
              <a:t>niet</a:t>
            </a:r>
            <a:r>
              <a:rPr lang="en-GB" dirty="0"/>
              <a:t>?</a:t>
            </a:r>
          </a:p>
          <a:p>
            <a:pPr marL="0" indent="0">
              <a:buNone/>
            </a:pPr>
            <a:endParaRPr lang="en-GB" dirty="0"/>
          </a:p>
          <a:p>
            <a:pPr marL="0" indent="0">
              <a:buNone/>
            </a:pPr>
            <a:endParaRPr lang="nl-NL" dirty="0"/>
          </a:p>
        </p:txBody>
      </p:sp>
    </p:spTree>
    <p:extLst>
      <p:ext uri="{BB962C8B-B14F-4D97-AF65-F5344CB8AC3E}">
        <p14:creationId xmlns:p14="http://schemas.microsoft.com/office/powerpoint/2010/main" val="3139272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Opruimen</a:t>
            </a:r>
            <a:r>
              <a:rPr lang="en-GB" dirty="0"/>
              <a:t>!</a:t>
            </a:r>
            <a:endParaRPr lang="nl-NL" dirty="0"/>
          </a:p>
        </p:txBody>
      </p:sp>
      <p:pic>
        <p:nvPicPr>
          <p:cNvPr id="8" name="Tijdelijke aanduiding voor inhoud 7">
            <a:extLst>
              <a:ext uri="{FF2B5EF4-FFF2-40B4-BE49-F238E27FC236}">
                <a16:creationId xmlns:a16="http://schemas.microsoft.com/office/drawing/2014/main" id="{EC68470D-5830-4F6A-BB48-6F8957150EF8}"/>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3966955" y="1705571"/>
            <a:ext cx="3446857" cy="3446857"/>
          </a:xfrm>
        </p:spPr>
      </p:pic>
      <p:pic>
        <p:nvPicPr>
          <p:cNvPr id="9" name="Tijdelijke aanduiding voor inhoud 7">
            <a:extLst>
              <a:ext uri="{FF2B5EF4-FFF2-40B4-BE49-F238E27FC236}">
                <a16:creationId xmlns:a16="http://schemas.microsoft.com/office/drawing/2014/main" id="{D5D9B76C-CE3D-4018-95FF-3B729614975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99713" y="1769193"/>
            <a:ext cx="3446858" cy="3446858"/>
          </a:xfrm>
          <a:prstGeom prst="rect">
            <a:avLst/>
          </a:prstGeom>
        </p:spPr>
      </p:pic>
    </p:spTree>
    <p:extLst>
      <p:ext uri="{BB962C8B-B14F-4D97-AF65-F5344CB8AC3E}">
        <p14:creationId xmlns:p14="http://schemas.microsoft.com/office/powerpoint/2010/main" val="2473717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‘’Dank jullie wel!’’</a:t>
            </a:r>
          </a:p>
        </p:txBody>
      </p:sp>
    </p:spTree>
    <p:extLst>
      <p:ext uri="{BB962C8B-B14F-4D97-AF65-F5344CB8AC3E}">
        <p14:creationId xmlns:p14="http://schemas.microsoft.com/office/powerpoint/2010/main" val="1722425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Selfie met de kok!!!</a:t>
            </a:r>
          </a:p>
        </p:txBody>
      </p:sp>
      <p:pic>
        <p:nvPicPr>
          <p:cNvPr id="1026" name="Picture 2">
            <a:extLst>
              <a:ext uri="{FF2B5EF4-FFF2-40B4-BE49-F238E27FC236}">
                <a16:creationId xmlns:a16="http://schemas.microsoft.com/office/drawing/2014/main" id="{2F173679-A439-43FE-9C46-0A9E5539F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353087" y="21431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DAF9D82C-7104-47EC-B32D-EB22DF43C1E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320209" y="4510931"/>
            <a:ext cx="2208882" cy="2208882"/>
          </a:xfrm>
          <a:prstGeom prst="rect">
            <a:avLst/>
          </a:prstGeom>
        </p:spPr>
      </p:pic>
    </p:spTree>
    <p:extLst>
      <p:ext uri="{BB962C8B-B14F-4D97-AF65-F5344CB8AC3E}">
        <p14:creationId xmlns:p14="http://schemas.microsoft.com/office/powerpoint/2010/main" val="2103548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Even v</a:t>
            </a:r>
            <a:r>
              <a:rPr lang="nl-NL" dirty="0" err="1"/>
              <a:t>oorstellen</a:t>
            </a:r>
            <a:endParaRPr lang="nl-NL" dirty="0"/>
          </a:p>
        </p:txBody>
      </p:sp>
      <p:sp>
        <p:nvSpPr>
          <p:cNvPr id="3" name="Tijdelijke aanduiding voor inhoud 2"/>
          <p:cNvSpPr>
            <a:spLocks noGrp="1"/>
          </p:cNvSpPr>
          <p:nvPr>
            <p:ph idx="1"/>
          </p:nvPr>
        </p:nvSpPr>
        <p:spPr>
          <a:xfrm>
            <a:off x="924772" y="1986020"/>
            <a:ext cx="3476899" cy="2119815"/>
          </a:xfrm>
        </p:spPr>
        <p:txBody>
          <a:bodyPr>
            <a:normAutofit/>
          </a:bodyPr>
          <a:lstStyle/>
          <a:p>
            <a:r>
              <a:rPr lang="nl-NL" dirty="0">
                <a:highlight>
                  <a:srgbClr val="FFFF00"/>
                </a:highlight>
              </a:rPr>
              <a:t>&lt;Jouw naam&gt;</a:t>
            </a:r>
          </a:p>
          <a:p>
            <a:r>
              <a:rPr lang="nl-NL" dirty="0">
                <a:highlight>
                  <a:srgbClr val="FFFF00"/>
                </a:highlight>
              </a:rPr>
              <a:t>&lt;Waar werk je?&gt;</a:t>
            </a:r>
          </a:p>
          <a:p>
            <a:r>
              <a:rPr lang="nl-NL" dirty="0">
                <a:highlight>
                  <a:srgbClr val="FFFF00"/>
                </a:highlight>
              </a:rPr>
              <a:t>&lt;.......................&gt;</a:t>
            </a:r>
          </a:p>
          <a:p>
            <a:pPr marL="0" indent="0">
              <a:buNone/>
            </a:pPr>
            <a:endParaRPr lang="nl-NL" dirty="0"/>
          </a:p>
        </p:txBody>
      </p:sp>
      <p:pic>
        <p:nvPicPr>
          <p:cNvPr id="5" name="Tijdelijke aanduiding voor afbeelding 9">
            <a:extLst>
              <a:ext uri="{FF2B5EF4-FFF2-40B4-BE49-F238E27FC236}">
                <a16:creationId xmlns:a16="http://schemas.microsoft.com/office/drawing/2014/main" id="{C6993826-DDED-4957-BED7-CA0B48FE9D01}"/>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4663440" y="2719706"/>
            <a:ext cx="4272273" cy="3845764"/>
          </a:xfrm>
          <a:prstGeom prst="roundRect">
            <a:avLst/>
          </a:prstGeom>
        </p:spPr>
      </p:pic>
      <p:sp>
        <p:nvSpPr>
          <p:cNvPr id="6" name="Tekstvak 5">
            <a:extLst>
              <a:ext uri="{FF2B5EF4-FFF2-40B4-BE49-F238E27FC236}">
                <a16:creationId xmlns:a16="http://schemas.microsoft.com/office/drawing/2014/main" id="{8FEFD752-CE91-492C-95E4-89DCEDB83209}"/>
              </a:ext>
            </a:extLst>
          </p:cNvPr>
          <p:cNvSpPr txBox="1"/>
          <p:nvPr/>
        </p:nvSpPr>
        <p:spPr>
          <a:xfrm>
            <a:off x="5817915" y="3736503"/>
            <a:ext cx="2851230" cy="369332"/>
          </a:xfrm>
          <a:prstGeom prst="rect">
            <a:avLst/>
          </a:prstGeom>
          <a:noFill/>
        </p:spPr>
        <p:txBody>
          <a:bodyPr wrap="none" rtlCol="0">
            <a:spAutoFit/>
          </a:bodyPr>
          <a:lstStyle/>
          <a:p>
            <a:r>
              <a:rPr lang="en-GB" dirty="0"/>
              <a:t>&lt;</a:t>
            </a:r>
            <a:r>
              <a:rPr lang="en-GB" dirty="0" err="1"/>
              <a:t>Foto</a:t>
            </a:r>
            <a:r>
              <a:rPr lang="en-GB" dirty="0"/>
              <a:t> van </a:t>
            </a:r>
            <a:r>
              <a:rPr lang="en-GB" dirty="0" err="1"/>
              <a:t>jou</a:t>
            </a:r>
            <a:r>
              <a:rPr lang="en-GB" dirty="0"/>
              <a:t> </a:t>
            </a:r>
            <a:r>
              <a:rPr lang="en-GB" dirty="0" err="1"/>
              <a:t>aan</a:t>
            </a:r>
            <a:r>
              <a:rPr lang="en-GB" dirty="0"/>
              <a:t> het </a:t>
            </a:r>
            <a:r>
              <a:rPr lang="en-GB" dirty="0" err="1"/>
              <a:t>werk</a:t>
            </a:r>
            <a:r>
              <a:rPr lang="en-GB" dirty="0"/>
              <a:t>&gt;</a:t>
            </a:r>
            <a:endParaRPr lang="nl-NL" dirty="0"/>
          </a:p>
        </p:txBody>
      </p:sp>
    </p:spTree>
    <p:extLst>
      <p:ext uri="{BB962C8B-B14F-4D97-AF65-F5344CB8AC3E}">
        <p14:creationId xmlns:p14="http://schemas.microsoft.com/office/powerpoint/2010/main" val="209846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Afspraken</a:t>
            </a:r>
            <a:r>
              <a:rPr lang="en-GB" dirty="0"/>
              <a:t> </a:t>
            </a:r>
            <a:r>
              <a:rPr lang="en-GB" dirty="0" err="1"/>
              <a:t>tijdens</a:t>
            </a:r>
            <a:r>
              <a:rPr lang="en-GB" dirty="0"/>
              <a:t> de </a:t>
            </a:r>
            <a:r>
              <a:rPr lang="en-GB" dirty="0" err="1"/>
              <a:t>kookles</a:t>
            </a:r>
            <a:endParaRPr lang="nl-NL" dirty="0"/>
          </a:p>
        </p:txBody>
      </p:sp>
      <p:sp>
        <p:nvSpPr>
          <p:cNvPr id="3" name="Tijdelijke aanduiding voor inhoud 2"/>
          <p:cNvSpPr>
            <a:spLocks noGrp="1"/>
          </p:cNvSpPr>
          <p:nvPr>
            <p:ph idx="1"/>
          </p:nvPr>
        </p:nvSpPr>
        <p:spPr>
          <a:xfrm>
            <a:off x="924772" y="1986020"/>
            <a:ext cx="7294455" cy="4251818"/>
          </a:xfrm>
        </p:spPr>
        <p:txBody>
          <a:bodyPr>
            <a:normAutofit/>
          </a:bodyPr>
          <a:lstStyle/>
          <a:p>
            <a:pPr marL="0" indent="0">
              <a:buNone/>
            </a:pPr>
            <a:r>
              <a:rPr lang="nl-NL" dirty="0">
                <a:highlight>
                  <a:srgbClr val="FFFF00"/>
                </a:highlight>
              </a:rPr>
              <a:t>&lt;Noteer hier de afspraken die je met de klas wilt maken&gt;</a:t>
            </a:r>
          </a:p>
          <a:p>
            <a:pPr marL="0" indent="0">
              <a:buNone/>
            </a:pPr>
            <a:endParaRPr lang="nl-NL" dirty="0"/>
          </a:p>
          <a:p>
            <a:pPr>
              <a:buFontTx/>
              <a:buChar char="-"/>
            </a:pPr>
            <a:r>
              <a:rPr lang="nl-NL" dirty="0">
                <a:highlight>
                  <a:srgbClr val="FFFF00"/>
                </a:highlight>
              </a:rPr>
              <a:t>Steek je vinger op als je iets wilt vragen.</a:t>
            </a:r>
          </a:p>
          <a:p>
            <a:pPr>
              <a:buFontTx/>
              <a:buChar char="-"/>
            </a:pPr>
            <a:r>
              <a:rPr lang="nl-NL" dirty="0">
                <a:highlight>
                  <a:srgbClr val="FFFF00"/>
                </a:highlight>
              </a:rPr>
              <a:t>Wanneer ik iets uitleg dan blijven jullie zitten.</a:t>
            </a:r>
          </a:p>
          <a:p>
            <a:pPr>
              <a:buFontTx/>
              <a:buChar char="-"/>
            </a:pPr>
            <a:r>
              <a:rPr lang="nl-NL" dirty="0">
                <a:highlight>
                  <a:srgbClr val="FFFF00"/>
                </a:highlight>
              </a:rPr>
              <a:t>&lt;andere afspraken&gt;</a:t>
            </a:r>
          </a:p>
          <a:p>
            <a:pPr>
              <a:buFontTx/>
              <a:buChar char="-"/>
            </a:pPr>
            <a:endParaRPr lang="nl-NL" sz="1800" dirty="0">
              <a:highlight>
                <a:srgbClr val="FFFF00"/>
              </a:highlight>
            </a:endParaRPr>
          </a:p>
          <a:p>
            <a:pPr>
              <a:buFontTx/>
              <a:buChar char="-"/>
            </a:pPr>
            <a:endParaRPr lang="nl-NL" sz="1800" dirty="0">
              <a:highlight>
                <a:srgbClr val="FFFF00"/>
              </a:highlight>
            </a:endParaRPr>
          </a:p>
        </p:txBody>
      </p:sp>
    </p:spTree>
    <p:extLst>
      <p:ext uri="{BB962C8B-B14F-4D97-AF65-F5344CB8AC3E}">
        <p14:creationId xmlns:p14="http://schemas.microsoft.com/office/powerpoint/2010/main" val="1553404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Vragen</a:t>
            </a:r>
            <a:r>
              <a:rPr lang="en-GB" dirty="0"/>
              <a:t> </a:t>
            </a:r>
            <a:r>
              <a:rPr lang="en-GB" dirty="0" err="1"/>
              <a:t>aan</a:t>
            </a:r>
            <a:r>
              <a:rPr lang="en-GB" dirty="0"/>
              <a:t> de </a:t>
            </a:r>
            <a:r>
              <a:rPr lang="en-GB" dirty="0" err="1"/>
              <a:t>kok</a:t>
            </a:r>
            <a:endParaRPr lang="nl-NL" dirty="0"/>
          </a:p>
        </p:txBody>
      </p:sp>
      <p:sp>
        <p:nvSpPr>
          <p:cNvPr id="3" name="Tijdelijke aanduiding voor inhoud 2"/>
          <p:cNvSpPr>
            <a:spLocks noGrp="1"/>
          </p:cNvSpPr>
          <p:nvPr>
            <p:ph idx="1"/>
          </p:nvPr>
        </p:nvSpPr>
        <p:spPr>
          <a:xfrm>
            <a:off x="924772" y="1986020"/>
            <a:ext cx="7294455" cy="4251818"/>
          </a:xfrm>
        </p:spPr>
        <p:txBody>
          <a:bodyPr>
            <a:normAutofit lnSpcReduction="10000"/>
          </a:bodyPr>
          <a:lstStyle/>
          <a:p>
            <a:pPr marL="0" indent="0">
              <a:buNone/>
            </a:pPr>
            <a:r>
              <a:rPr lang="en-GB" sz="1800" dirty="0"/>
              <a:t>W</a:t>
            </a:r>
            <a:r>
              <a:rPr lang="nl-NL" sz="1800" dirty="0"/>
              <a:t>at willen jullie van mij weten?</a:t>
            </a:r>
          </a:p>
          <a:p>
            <a:pPr marL="0" indent="0">
              <a:buNone/>
            </a:pPr>
            <a:endParaRPr lang="nl-NL" sz="1800" dirty="0"/>
          </a:p>
          <a:p>
            <a:pPr marL="0" indent="0">
              <a:buNone/>
            </a:pPr>
            <a:r>
              <a:rPr lang="nl-NL" sz="1800" dirty="0"/>
              <a:t>Ik heb ook een paar vragen voor jullie!</a:t>
            </a:r>
          </a:p>
          <a:p>
            <a:pPr marL="0" indent="0">
              <a:buNone/>
            </a:pPr>
            <a:r>
              <a:rPr lang="nl-NL" sz="1800" dirty="0">
                <a:highlight>
                  <a:srgbClr val="FFFF00"/>
                </a:highlight>
              </a:rPr>
              <a:t>&lt;Noteer hier de vragen die jij wilt stellen aan de klas&gt;</a:t>
            </a:r>
          </a:p>
          <a:p>
            <a:pPr>
              <a:buFontTx/>
              <a:buChar char="-"/>
            </a:pPr>
            <a:r>
              <a:rPr lang="nl-NL" sz="1800" dirty="0">
                <a:highlight>
                  <a:srgbClr val="FFFF00"/>
                </a:highlight>
              </a:rPr>
              <a:t>Wat weten jullie al over het </a:t>
            </a:r>
            <a:r>
              <a:rPr lang="nl-NL" sz="1800" dirty="0" err="1">
                <a:highlight>
                  <a:srgbClr val="FFFF00"/>
                </a:highlight>
              </a:rPr>
              <a:t>koksvak</a:t>
            </a:r>
            <a:r>
              <a:rPr lang="nl-NL" sz="1800" dirty="0">
                <a:highlight>
                  <a:srgbClr val="FFFF00"/>
                </a:highlight>
              </a:rPr>
              <a:t>?</a:t>
            </a:r>
          </a:p>
          <a:p>
            <a:pPr>
              <a:buFontTx/>
              <a:buChar char="-"/>
            </a:pPr>
            <a:r>
              <a:rPr lang="nl-NL" sz="1800" dirty="0">
                <a:highlight>
                  <a:srgbClr val="FFFF00"/>
                </a:highlight>
              </a:rPr>
              <a:t>Weten jullie hoe je kok kunt worden?</a:t>
            </a:r>
          </a:p>
          <a:p>
            <a:pPr>
              <a:buFontTx/>
              <a:buChar char="-"/>
            </a:pPr>
            <a:r>
              <a:rPr lang="nl-NL" sz="1800" dirty="0">
                <a:highlight>
                  <a:srgbClr val="FFFF00"/>
                </a:highlight>
              </a:rPr>
              <a:t>Hebben jullie het kwartet gespeeld?</a:t>
            </a:r>
          </a:p>
          <a:p>
            <a:pPr>
              <a:buFontTx/>
              <a:buChar char="-"/>
            </a:pPr>
            <a:r>
              <a:rPr lang="nl-NL" sz="1800" dirty="0">
                <a:highlight>
                  <a:srgbClr val="FFFF00"/>
                </a:highlight>
              </a:rPr>
              <a:t>Waarom draagt een kok een koksmuts?</a:t>
            </a:r>
          </a:p>
          <a:p>
            <a:pPr>
              <a:buFontTx/>
              <a:buChar char="-"/>
            </a:pPr>
            <a:r>
              <a:rPr lang="nl-NL" sz="1800" dirty="0">
                <a:highlight>
                  <a:srgbClr val="FFFF00"/>
                </a:highlight>
              </a:rPr>
              <a:t>Wie heeft er wel eens in een restaurant gegeten?</a:t>
            </a:r>
          </a:p>
          <a:p>
            <a:pPr>
              <a:buFontTx/>
              <a:buChar char="-"/>
            </a:pPr>
            <a:r>
              <a:rPr lang="nl-NL" sz="1800" dirty="0">
                <a:highlight>
                  <a:srgbClr val="FFFF00"/>
                </a:highlight>
              </a:rPr>
              <a:t>Wat heb je toen besteld?</a:t>
            </a:r>
          </a:p>
          <a:p>
            <a:pPr>
              <a:buFontTx/>
              <a:buChar char="-"/>
            </a:pPr>
            <a:r>
              <a:rPr lang="nl-NL" sz="1800" dirty="0">
                <a:highlight>
                  <a:srgbClr val="FFFF00"/>
                </a:highlight>
              </a:rPr>
              <a:t>Wat willen jullie van mij weten?</a:t>
            </a:r>
          </a:p>
          <a:p>
            <a:pPr>
              <a:buFontTx/>
              <a:buChar char="-"/>
            </a:pPr>
            <a:endParaRPr lang="nl-NL" sz="1800" dirty="0">
              <a:highlight>
                <a:srgbClr val="FFFF00"/>
              </a:highlight>
            </a:endParaRPr>
          </a:p>
        </p:txBody>
      </p:sp>
    </p:spTree>
    <p:extLst>
      <p:ext uri="{BB962C8B-B14F-4D97-AF65-F5344CB8AC3E}">
        <p14:creationId xmlns:p14="http://schemas.microsoft.com/office/powerpoint/2010/main" val="114594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Wat </a:t>
            </a:r>
            <a:r>
              <a:rPr lang="en-GB" dirty="0" err="1"/>
              <a:t>gaan</a:t>
            </a:r>
            <a:r>
              <a:rPr lang="en-GB" dirty="0"/>
              <a:t> we </a:t>
            </a:r>
            <a:r>
              <a:rPr lang="en-GB" dirty="0" err="1"/>
              <a:t>vandaag</a:t>
            </a:r>
            <a:r>
              <a:rPr lang="en-GB" dirty="0"/>
              <a:t> </a:t>
            </a:r>
            <a:r>
              <a:rPr lang="en-GB" dirty="0" err="1"/>
              <a:t>maken</a:t>
            </a:r>
            <a:r>
              <a:rPr lang="en-GB" dirty="0"/>
              <a:t>?</a:t>
            </a:r>
            <a:endParaRPr lang="nl-NL" dirty="0"/>
          </a:p>
        </p:txBody>
      </p:sp>
      <p:sp>
        <p:nvSpPr>
          <p:cNvPr id="11" name="Tekstvak 10">
            <a:extLst>
              <a:ext uri="{FF2B5EF4-FFF2-40B4-BE49-F238E27FC236}">
                <a16:creationId xmlns:a16="http://schemas.microsoft.com/office/drawing/2014/main" id="{1C3E7831-2300-4F2B-914E-E34B8C9753AC}"/>
              </a:ext>
            </a:extLst>
          </p:cNvPr>
          <p:cNvSpPr txBox="1"/>
          <p:nvPr/>
        </p:nvSpPr>
        <p:spPr>
          <a:xfrm>
            <a:off x="1215552" y="5763206"/>
            <a:ext cx="6425140" cy="461665"/>
          </a:xfrm>
          <a:prstGeom prst="rect">
            <a:avLst/>
          </a:prstGeom>
          <a:noFill/>
        </p:spPr>
        <p:txBody>
          <a:bodyPr wrap="square">
            <a:spAutoFit/>
          </a:bodyPr>
          <a:lstStyle/>
          <a:p>
            <a:r>
              <a:rPr lang="en-GB" sz="2400" dirty="0" err="1">
                <a:solidFill>
                  <a:srgbClr val="002060"/>
                </a:solidFill>
              </a:rPr>
              <a:t>Sushicups</a:t>
            </a:r>
            <a:r>
              <a:rPr lang="en-GB" sz="2400" dirty="0">
                <a:solidFill>
                  <a:srgbClr val="002060"/>
                </a:solidFill>
              </a:rPr>
              <a:t> van tv-</a:t>
            </a:r>
            <a:r>
              <a:rPr lang="en-GB" sz="2400" dirty="0" err="1">
                <a:solidFill>
                  <a:srgbClr val="002060"/>
                </a:solidFill>
              </a:rPr>
              <a:t>kok</a:t>
            </a:r>
            <a:r>
              <a:rPr lang="en-GB" sz="2400" dirty="0">
                <a:solidFill>
                  <a:srgbClr val="002060"/>
                </a:solidFill>
              </a:rPr>
              <a:t> Sandra Ysbrandy!</a:t>
            </a:r>
            <a:endParaRPr lang="nl-NL" sz="2400" dirty="0">
              <a:solidFill>
                <a:srgbClr val="002060"/>
              </a:solidFill>
            </a:endParaRPr>
          </a:p>
        </p:txBody>
      </p:sp>
      <p:pic>
        <p:nvPicPr>
          <p:cNvPr id="14" name="Tijdelijke aanduiding voor inhoud 13" descr="Afbeelding met persoon, binnen, muur&#10;&#10;Automatisch gegenereerde beschrijving">
            <a:extLst>
              <a:ext uri="{FF2B5EF4-FFF2-40B4-BE49-F238E27FC236}">
                <a16:creationId xmlns:a16="http://schemas.microsoft.com/office/drawing/2014/main" id="{698FD768-46EE-0638-B37D-FD9FDBBAF289}"/>
              </a:ext>
            </a:extLst>
          </p:cNvPr>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1242392" y="1720220"/>
            <a:ext cx="2653241" cy="3979862"/>
          </a:xfrm>
        </p:spPr>
      </p:pic>
      <p:pic>
        <p:nvPicPr>
          <p:cNvPr id="16" name="Afbeelding 15">
            <a:extLst>
              <a:ext uri="{FF2B5EF4-FFF2-40B4-BE49-F238E27FC236}">
                <a16:creationId xmlns:a16="http://schemas.microsoft.com/office/drawing/2014/main" id="{22154F14-B241-EE98-672C-BC42251F92B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165186" y="1720220"/>
            <a:ext cx="2736422" cy="2931293"/>
          </a:xfrm>
          <a:prstGeom prst="rect">
            <a:avLst/>
          </a:prstGeom>
        </p:spPr>
      </p:pic>
    </p:spTree>
    <p:extLst>
      <p:ext uri="{BB962C8B-B14F-4D97-AF65-F5344CB8AC3E}">
        <p14:creationId xmlns:p14="http://schemas.microsoft.com/office/powerpoint/2010/main" val="1472946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Hoe </a:t>
            </a:r>
            <a:r>
              <a:rPr lang="en-GB" dirty="0" err="1"/>
              <a:t>gaan</a:t>
            </a:r>
            <a:r>
              <a:rPr lang="en-GB" dirty="0"/>
              <a:t> we </a:t>
            </a:r>
            <a:r>
              <a:rPr lang="en-GB" dirty="0" err="1"/>
              <a:t>dit</a:t>
            </a:r>
            <a:r>
              <a:rPr lang="en-GB" dirty="0"/>
              <a:t> </a:t>
            </a:r>
            <a:r>
              <a:rPr lang="en-GB" dirty="0" err="1"/>
              <a:t>doen</a:t>
            </a:r>
            <a:r>
              <a:rPr lang="en-GB" dirty="0"/>
              <a:t>?</a:t>
            </a:r>
            <a:endParaRPr lang="nl-NL" dirty="0"/>
          </a:p>
        </p:txBody>
      </p:sp>
      <p:sp>
        <p:nvSpPr>
          <p:cNvPr id="11" name="Tekstvak 10">
            <a:extLst>
              <a:ext uri="{FF2B5EF4-FFF2-40B4-BE49-F238E27FC236}">
                <a16:creationId xmlns:a16="http://schemas.microsoft.com/office/drawing/2014/main" id="{1C3E7831-2300-4F2B-914E-E34B8C9753AC}"/>
              </a:ext>
            </a:extLst>
          </p:cNvPr>
          <p:cNvSpPr txBox="1"/>
          <p:nvPr/>
        </p:nvSpPr>
        <p:spPr>
          <a:xfrm>
            <a:off x="1215552" y="5763206"/>
            <a:ext cx="6425140" cy="461665"/>
          </a:xfrm>
          <a:prstGeom prst="rect">
            <a:avLst/>
          </a:prstGeom>
          <a:noFill/>
        </p:spPr>
        <p:txBody>
          <a:bodyPr wrap="square">
            <a:spAutoFit/>
          </a:bodyPr>
          <a:lstStyle/>
          <a:p>
            <a:r>
              <a:rPr lang="en-GB" sz="2400" dirty="0" err="1">
                <a:solidFill>
                  <a:srgbClr val="002060"/>
                </a:solidFill>
              </a:rPr>
              <a:t>Allereerst</a:t>
            </a:r>
            <a:r>
              <a:rPr lang="en-GB" sz="2400" dirty="0">
                <a:solidFill>
                  <a:srgbClr val="002060"/>
                </a:solidFill>
              </a:rPr>
              <a:t> je </a:t>
            </a:r>
            <a:r>
              <a:rPr lang="en-GB" sz="2400" dirty="0" err="1">
                <a:solidFill>
                  <a:srgbClr val="002060"/>
                </a:solidFill>
              </a:rPr>
              <a:t>handen</a:t>
            </a:r>
            <a:r>
              <a:rPr lang="en-GB" sz="2400" dirty="0">
                <a:solidFill>
                  <a:srgbClr val="002060"/>
                </a:solidFill>
              </a:rPr>
              <a:t> </a:t>
            </a:r>
            <a:r>
              <a:rPr lang="en-GB" sz="2400" dirty="0" err="1">
                <a:solidFill>
                  <a:srgbClr val="002060"/>
                </a:solidFill>
              </a:rPr>
              <a:t>wassen</a:t>
            </a:r>
            <a:r>
              <a:rPr lang="en-GB" sz="2400" dirty="0">
                <a:solidFill>
                  <a:srgbClr val="002060"/>
                </a:solidFill>
              </a:rPr>
              <a:t>!</a:t>
            </a:r>
            <a:endParaRPr lang="nl-NL" sz="2400" dirty="0">
              <a:solidFill>
                <a:srgbClr val="002060"/>
              </a:solidFill>
            </a:endParaRPr>
          </a:p>
        </p:txBody>
      </p:sp>
      <p:pic>
        <p:nvPicPr>
          <p:cNvPr id="6" name="Tijdelijke aanduiding voor inhoud 5" descr="Afbeelding met binnen, persoon, keuken, metaal&#10;&#10;Automatisch gegenereerde beschrijving">
            <a:extLst>
              <a:ext uri="{FF2B5EF4-FFF2-40B4-BE49-F238E27FC236}">
                <a16:creationId xmlns:a16="http://schemas.microsoft.com/office/drawing/2014/main" id="{3EBBCD69-05C0-408B-14F0-0D71F129CA5C}"/>
              </a:ext>
            </a:extLst>
          </p:cNvPr>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1215552" y="1687789"/>
            <a:ext cx="2653488" cy="3979862"/>
          </a:xfrm>
        </p:spPr>
      </p:pic>
      <p:pic>
        <p:nvPicPr>
          <p:cNvPr id="9" name="Afbeelding 8" descr="Afbeelding met binnen, keuken, muur, persoon&#10;&#10;Automatisch gegenereerde beschrijving">
            <a:extLst>
              <a:ext uri="{FF2B5EF4-FFF2-40B4-BE49-F238E27FC236}">
                <a16:creationId xmlns:a16="http://schemas.microsoft.com/office/drawing/2014/main" id="{4399BFE0-9F3A-7D7A-49A3-77D3FAA2B01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428122" y="1687789"/>
            <a:ext cx="2653013" cy="3979862"/>
          </a:xfrm>
          <a:prstGeom prst="rect">
            <a:avLst/>
          </a:prstGeom>
        </p:spPr>
      </p:pic>
    </p:spTree>
    <p:extLst>
      <p:ext uri="{BB962C8B-B14F-4D97-AF65-F5344CB8AC3E}">
        <p14:creationId xmlns:p14="http://schemas.microsoft.com/office/powerpoint/2010/main" val="411614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Benodigdheden</a:t>
            </a:r>
          </a:p>
        </p:txBody>
      </p:sp>
      <p:pic>
        <p:nvPicPr>
          <p:cNvPr id="8" name="Afbeelding 7">
            <a:extLst>
              <a:ext uri="{FF2B5EF4-FFF2-40B4-BE49-F238E27FC236}">
                <a16:creationId xmlns:a16="http://schemas.microsoft.com/office/drawing/2014/main" id="{3D50AAB6-F7DE-24C6-B1EB-99D8346EB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809" y="1640126"/>
            <a:ext cx="7458188" cy="4532074"/>
          </a:xfrm>
          <a:prstGeom prst="rect">
            <a:avLst/>
          </a:prstGeom>
        </p:spPr>
      </p:pic>
    </p:spTree>
    <p:extLst>
      <p:ext uri="{BB962C8B-B14F-4D97-AF65-F5344CB8AC3E}">
        <p14:creationId xmlns:p14="http://schemas.microsoft.com/office/powerpoint/2010/main" val="606865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De </a:t>
            </a:r>
            <a:r>
              <a:rPr lang="en-GB" dirty="0" err="1"/>
              <a:t>ingredi</a:t>
            </a:r>
            <a:r>
              <a:rPr lang="nl-NL" dirty="0"/>
              <a:t>ë</a:t>
            </a:r>
            <a:r>
              <a:rPr lang="en-GB" dirty="0" err="1"/>
              <a:t>nten</a:t>
            </a:r>
            <a:endParaRPr lang="nl-NL" dirty="0"/>
          </a:p>
        </p:txBody>
      </p:sp>
      <p:sp>
        <p:nvSpPr>
          <p:cNvPr id="4" name="Tijdelijke aanduiding voor inhoud 3">
            <a:extLst>
              <a:ext uri="{FF2B5EF4-FFF2-40B4-BE49-F238E27FC236}">
                <a16:creationId xmlns:a16="http://schemas.microsoft.com/office/drawing/2014/main" id="{5F5889E3-4CF3-4E34-9A87-CE9F659E282B}"/>
              </a:ext>
            </a:extLst>
          </p:cNvPr>
          <p:cNvSpPr>
            <a:spLocks noGrp="1"/>
          </p:cNvSpPr>
          <p:nvPr>
            <p:ph idx="1"/>
          </p:nvPr>
        </p:nvSpPr>
        <p:spPr/>
        <p:txBody>
          <a:bodyPr/>
          <a:lstStyle/>
          <a:p>
            <a:pPr marL="0" indent="0">
              <a:buNone/>
            </a:pPr>
            <a:endParaRPr lang="en-GB" dirty="0"/>
          </a:p>
          <a:p>
            <a:pPr marL="0" indent="0">
              <a:buNone/>
            </a:pPr>
            <a:endParaRPr lang="nl-NL" dirty="0"/>
          </a:p>
        </p:txBody>
      </p:sp>
      <p:pic>
        <p:nvPicPr>
          <p:cNvPr id="5" name="Afbeelding 4" descr="Afbeelding met voedsel, bord, binnen, toonbank&#10;&#10;Automatisch gegenereerde beschrijving">
            <a:extLst>
              <a:ext uri="{FF2B5EF4-FFF2-40B4-BE49-F238E27FC236}">
                <a16:creationId xmlns:a16="http://schemas.microsoft.com/office/drawing/2014/main" id="{CCF33707-97B3-5971-7958-8A5F54D596A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13791" y="1606825"/>
            <a:ext cx="6291470" cy="4194313"/>
          </a:xfrm>
          <a:prstGeom prst="rect">
            <a:avLst/>
          </a:prstGeom>
        </p:spPr>
      </p:pic>
    </p:spTree>
    <p:extLst>
      <p:ext uri="{BB962C8B-B14F-4D97-AF65-F5344CB8AC3E}">
        <p14:creationId xmlns:p14="http://schemas.microsoft.com/office/powerpoint/2010/main" val="753841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bruggetje / de bridge</a:t>
            </a:r>
          </a:p>
        </p:txBody>
      </p:sp>
      <p:sp>
        <p:nvSpPr>
          <p:cNvPr id="4" name="Tijdelijke aanduiding voor inhoud 3">
            <a:extLst>
              <a:ext uri="{FF2B5EF4-FFF2-40B4-BE49-F238E27FC236}">
                <a16:creationId xmlns:a16="http://schemas.microsoft.com/office/drawing/2014/main" id="{5F5889E3-4CF3-4E34-9A87-CE9F659E282B}"/>
              </a:ext>
            </a:extLst>
          </p:cNvPr>
          <p:cNvSpPr>
            <a:spLocks noGrp="1"/>
          </p:cNvSpPr>
          <p:nvPr>
            <p:ph idx="1"/>
          </p:nvPr>
        </p:nvSpPr>
        <p:spPr/>
        <p:txBody>
          <a:bodyPr/>
          <a:lstStyle/>
          <a:p>
            <a:pPr marL="0" indent="0">
              <a:buNone/>
            </a:pPr>
            <a:endParaRPr lang="en-GB" dirty="0"/>
          </a:p>
          <a:p>
            <a:pPr marL="0" indent="0">
              <a:buNone/>
            </a:pPr>
            <a:endParaRPr lang="nl-NL" dirty="0"/>
          </a:p>
        </p:txBody>
      </p:sp>
      <p:pic>
        <p:nvPicPr>
          <p:cNvPr id="6" name="Afbeelding 5" descr="Afbeelding met binnen, persoon, houten, groente&#10;&#10;Automatisch gegenereerde beschrijving">
            <a:extLst>
              <a:ext uri="{FF2B5EF4-FFF2-40B4-BE49-F238E27FC236}">
                <a16:creationId xmlns:a16="http://schemas.microsoft.com/office/drawing/2014/main" id="{2887B525-5838-B74A-9B1D-28F52D8B8DC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3304" y="1698233"/>
            <a:ext cx="6401233" cy="4267489"/>
          </a:xfrm>
          <a:prstGeom prst="rect">
            <a:avLst/>
          </a:prstGeom>
        </p:spPr>
      </p:pic>
    </p:spTree>
    <p:extLst>
      <p:ext uri="{BB962C8B-B14F-4D97-AF65-F5344CB8AC3E}">
        <p14:creationId xmlns:p14="http://schemas.microsoft.com/office/powerpoint/2010/main" val="111121714"/>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1045</TotalTime>
  <Words>767</Words>
  <Application>Microsoft Office PowerPoint</Application>
  <PresentationFormat>On-screen Show (4:3)</PresentationFormat>
  <Paragraphs>92</Paragraphs>
  <Slides>19</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Baloo</vt:lpstr>
      <vt:lpstr>Baloo Bhaina</vt:lpstr>
      <vt:lpstr>Calibri</vt:lpstr>
      <vt:lpstr>Muli</vt:lpstr>
      <vt:lpstr>Muli Light</vt:lpstr>
      <vt:lpstr>Office-thema</vt:lpstr>
      <vt:lpstr>PowerPoint Presentation</vt:lpstr>
      <vt:lpstr>Even voorstellen</vt:lpstr>
      <vt:lpstr>Afspraken tijdens de kookles</vt:lpstr>
      <vt:lpstr>Vragen aan de kok</vt:lpstr>
      <vt:lpstr>Wat gaan we vandaag maken?</vt:lpstr>
      <vt:lpstr>Hoe gaan we dit doen?</vt:lpstr>
      <vt:lpstr>Benodigdheden</vt:lpstr>
      <vt:lpstr>De ingrediënten</vt:lpstr>
      <vt:lpstr>Het bruggetje / de bridge</vt:lpstr>
      <vt:lpstr>Het snijden van de avocado</vt:lpstr>
      <vt:lpstr>Het schaven van de komkommer</vt:lpstr>
      <vt:lpstr>De kattenklauw</vt:lpstr>
      <vt:lpstr>Garneren</vt:lpstr>
      <vt:lpstr>Smaken combineren</vt:lpstr>
      <vt:lpstr>Klaar? Smullen maar!</vt:lpstr>
      <vt:lpstr>Wat vonden jullie van de les?</vt:lpstr>
      <vt:lpstr>Opruimen!</vt:lpstr>
      <vt:lpstr>‘’Dank jullie wel!’’</vt:lpstr>
      <vt:lpstr>Selfie met de kok!!!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hans foks</dc:creator>
  <cp:lastModifiedBy>Coeverden, Els van</cp:lastModifiedBy>
  <cp:revision>127</cp:revision>
  <cp:lastPrinted>2019-08-27T14:59:17Z</cp:lastPrinted>
  <dcterms:created xsi:type="dcterms:W3CDTF">2019-08-27T08:39:39Z</dcterms:created>
  <dcterms:modified xsi:type="dcterms:W3CDTF">2023-03-08T13:53:25Z</dcterms:modified>
</cp:coreProperties>
</file>